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7" r:id="rId2"/>
    <p:sldId id="260" r:id="rId3"/>
    <p:sldId id="278" r:id="rId4"/>
    <p:sldId id="298" r:id="rId5"/>
    <p:sldId id="277" r:id="rId6"/>
    <p:sldId id="261" r:id="rId7"/>
    <p:sldId id="279" r:id="rId8"/>
    <p:sldId id="262" r:id="rId9"/>
    <p:sldId id="266" r:id="rId10"/>
    <p:sldId id="263" r:id="rId11"/>
    <p:sldId id="264" r:id="rId12"/>
    <p:sldId id="265" r:id="rId13"/>
    <p:sldId id="269" r:id="rId14"/>
    <p:sldId id="267" r:id="rId15"/>
    <p:sldId id="286" r:id="rId16"/>
    <p:sldId id="287" r:id="rId17"/>
    <p:sldId id="280" r:id="rId18"/>
    <p:sldId id="281" r:id="rId19"/>
    <p:sldId id="282" r:id="rId20"/>
    <p:sldId id="299" r:id="rId21"/>
    <p:sldId id="289" r:id="rId22"/>
    <p:sldId id="284" r:id="rId23"/>
    <p:sldId id="275" r:id="rId24"/>
    <p:sldId id="300" r:id="rId25"/>
    <p:sldId id="297" r:id="rId26"/>
    <p:sldId id="273" r:id="rId27"/>
    <p:sldId id="285" r:id="rId28"/>
  </p:sldIdLst>
  <p:sldSz cx="8999538" cy="6840538"/>
  <p:notesSz cx="6858000" cy="9144000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C9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56" y="52"/>
      </p:cViewPr>
      <p:guideLst>
        <p:guide orient="horz" pos="2154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D5FF81-879F-4CAA-8BF5-9AB73AF5BECD}" type="doc">
      <dgm:prSet loTypeId="urn:microsoft.com/office/officeart/2011/layout/HexagonRadial" loCatId="cycle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cs-CZ"/>
        </a:p>
      </dgm:t>
    </dgm:pt>
    <dgm:pt modelId="{96BD62F3-E083-4378-9922-B13AB0FC0214}">
      <dgm:prSet phldrT="[Text]" custT="1"/>
      <dgm:spPr/>
      <dgm:t>
        <a:bodyPr/>
        <a:lstStyle/>
        <a:p>
          <a:r>
            <a:rPr lang="cs-CZ" sz="1200" b="1" dirty="0"/>
            <a:t>Clinical Rehabilitation Dept.</a:t>
          </a:r>
        </a:p>
      </dgm:t>
    </dgm:pt>
    <dgm:pt modelId="{EA2DA301-1867-48B2-9E12-823216C2E529}" type="parTrans" cxnId="{97E3806B-18FC-48FA-AAF5-CF7BE7DEE09F}">
      <dgm:prSet/>
      <dgm:spPr/>
      <dgm:t>
        <a:bodyPr/>
        <a:lstStyle/>
        <a:p>
          <a:endParaRPr lang="cs-CZ"/>
        </a:p>
      </dgm:t>
    </dgm:pt>
    <dgm:pt modelId="{61288EEC-E5BB-46C7-9265-B08FAC4BA74D}" type="sibTrans" cxnId="{97E3806B-18FC-48FA-AAF5-CF7BE7DEE09F}">
      <dgm:prSet/>
      <dgm:spPr/>
      <dgm:t>
        <a:bodyPr/>
        <a:lstStyle/>
        <a:p>
          <a:endParaRPr lang="cs-CZ"/>
        </a:p>
      </dgm:t>
    </dgm:pt>
    <dgm:pt modelId="{39406FEA-7038-4A05-A8FD-D135E15FCF08}">
      <dgm:prSet phldrT="[Text]"/>
      <dgm:spPr/>
      <dgm:t>
        <a:bodyPr/>
        <a:lstStyle/>
        <a:p>
          <a:r>
            <a:rPr lang="cs-CZ" dirty="0"/>
            <a:t>Nursing Dept.</a:t>
          </a:r>
        </a:p>
      </dgm:t>
    </dgm:pt>
    <dgm:pt modelId="{AA741955-DC1B-49F1-963F-1B786E88DD2B}" type="parTrans" cxnId="{A0F5F159-E883-4D44-9448-DBB04DD1ADB2}">
      <dgm:prSet/>
      <dgm:spPr/>
      <dgm:t>
        <a:bodyPr/>
        <a:lstStyle/>
        <a:p>
          <a:endParaRPr lang="cs-CZ"/>
        </a:p>
      </dgm:t>
    </dgm:pt>
    <dgm:pt modelId="{F20C61EB-5B70-4363-AEC9-EDD6BA74B520}" type="sibTrans" cxnId="{A0F5F159-E883-4D44-9448-DBB04DD1ADB2}">
      <dgm:prSet/>
      <dgm:spPr/>
      <dgm:t>
        <a:bodyPr/>
        <a:lstStyle/>
        <a:p>
          <a:endParaRPr lang="cs-CZ"/>
        </a:p>
      </dgm:t>
    </dgm:pt>
    <dgm:pt modelId="{6161F8C0-594D-4AD9-A778-E0DFFA217864}">
      <dgm:prSet phldrT="[Text]"/>
      <dgm:spPr/>
      <dgm:t>
        <a:bodyPr/>
        <a:lstStyle/>
        <a:p>
          <a:r>
            <a:rPr lang="cs-CZ" noProof="0" dirty="0">
              <a:latin typeface="+mn-lt"/>
            </a:rPr>
            <a:t>Midwifery Dept.</a:t>
          </a:r>
          <a:endParaRPr lang="cs-CZ" dirty="0"/>
        </a:p>
      </dgm:t>
    </dgm:pt>
    <dgm:pt modelId="{4C4DA2E0-6C09-47E1-88A0-889468F8E781}" type="parTrans" cxnId="{245DECBC-34AD-491B-A5E9-E1660D08E745}">
      <dgm:prSet/>
      <dgm:spPr/>
      <dgm:t>
        <a:bodyPr/>
        <a:lstStyle/>
        <a:p>
          <a:endParaRPr lang="cs-CZ"/>
        </a:p>
      </dgm:t>
    </dgm:pt>
    <dgm:pt modelId="{A467A275-FEC1-428D-BFF8-F6BE8607D115}" type="sibTrans" cxnId="{245DECBC-34AD-491B-A5E9-E1660D08E745}">
      <dgm:prSet/>
      <dgm:spPr/>
      <dgm:t>
        <a:bodyPr/>
        <a:lstStyle/>
        <a:p>
          <a:endParaRPr lang="cs-CZ"/>
        </a:p>
      </dgm:t>
    </dgm:pt>
    <dgm:pt modelId="{70AEFF5D-A43B-4A88-BCB3-E2EDFC99C492}">
      <dgm:prSet/>
      <dgm:spPr/>
      <dgm:t>
        <a:bodyPr/>
        <a:lstStyle/>
        <a:p>
          <a:r>
            <a:rPr lang="cs-CZ" noProof="0" dirty="0">
              <a:latin typeface="+mn-lt"/>
            </a:rPr>
            <a:t>Radiological Methods Dept.</a:t>
          </a:r>
          <a:endParaRPr lang="en-AU" noProof="0" dirty="0">
            <a:latin typeface="+mn-lt"/>
          </a:endParaRPr>
        </a:p>
      </dgm:t>
    </dgm:pt>
    <dgm:pt modelId="{6F001C74-AC90-443D-9022-256E1EBD9875}" type="parTrans" cxnId="{14F4C507-AE40-4A6C-ABC9-8FB72FEFD340}">
      <dgm:prSet/>
      <dgm:spPr/>
      <dgm:t>
        <a:bodyPr/>
        <a:lstStyle/>
        <a:p>
          <a:endParaRPr lang="cs-CZ"/>
        </a:p>
      </dgm:t>
    </dgm:pt>
    <dgm:pt modelId="{39E21210-4474-47C7-A981-4E320E2D61F5}" type="sibTrans" cxnId="{14F4C507-AE40-4A6C-ABC9-8FB72FEFD340}">
      <dgm:prSet/>
      <dgm:spPr/>
      <dgm:t>
        <a:bodyPr/>
        <a:lstStyle/>
        <a:p>
          <a:endParaRPr lang="cs-CZ"/>
        </a:p>
      </dgm:t>
    </dgm:pt>
    <dgm:pt modelId="{BA1E2622-C57A-4DFE-9BF3-30F088B78FCB}">
      <dgm:prSet/>
      <dgm:spPr/>
      <dgm:t>
        <a:bodyPr/>
        <a:lstStyle/>
        <a:p>
          <a:r>
            <a:rPr lang="cs-CZ" noProof="0" dirty="0">
              <a:latin typeface="+mn-lt"/>
            </a:rPr>
            <a:t>Emergency Medicine and Intensive Care Dept.</a:t>
          </a:r>
          <a:endParaRPr lang="cs-CZ" baseline="0" noProof="0" dirty="0">
            <a:latin typeface="+mn-lt"/>
          </a:endParaRPr>
        </a:p>
      </dgm:t>
    </dgm:pt>
    <dgm:pt modelId="{B6CD4A42-DD30-4788-A539-7A822B57AB16}" type="parTrans" cxnId="{025D1365-92EC-494A-9360-AC8CE3F8174C}">
      <dgm:prSet/>
      <dgm:spPr/>
      <dgm:t>
        <a:bodyPr/>
        <a:lstStyle/>
        <a:p>
          <a:endParaRPr lang="cs-CZ"/>
        </a:p>
      </dgm:t>
    </dgm:pt>
    <dgm:pt modelId="{0835499B-735F-4E84-9B16-B394D67CC005}" type="sibTrans" cxnId="{025D1365-92EC-494A-9360-AC8CE3F8174C}">
      <dgm:prSet/>
      <dgm:spPr/>
      <dgm:t>
        <a:bodyPr/>
        <a:lstStyle/>
        <a:p>
          <a:endParaRPr lang="cs-CZ"/>
        </a:p>
      </dgm:t>
    </dgm:pt>
    <dgm:pt modelId="{FCEBEA7D-F13D-48EE-B9AA-24A6B0538499}">
      <dgm:prSet phldrT="[Text]" custT="1"/>
      <dgm:spPr/>
      <dgm:t>
        <a:bodyPr/>
        <a:lstStyle/>
        <a:p>
          <a:r>
            <a:rPr lang="cs-CZ" sz="3200" b="0" dirty="0"/>
            <a:t>FHS</a:t>
          </a:r>
        </a:p>
      </dgm:t>
    </dgm:pt>
    <dgm:pt modelId="{9DE0FC2B-5DEE-4B8B-A094-F827CD033DD1}" type="sibTrans" cxnId="{4D010803-E332-4058-81B2-5AD797D7B45D}">
      <dgm:prSet/>
      <dgm:spPr/>
      <dgm:t>
        <a:bodyPr/>
        <a:lstStyle/>
        <a:p>
          <a:endParaRPr lang="cs-CZ"/>
        </a:p>
      </dgm:t>
    </dgm:pt>
    <dgm:pt modelId="{F3030EEB-F911-4157-9836-FD8ADFF912EA}" type="parTrans" cxnId="{4D010803-E332-4058-81B2-5AD797D7B45D}">
      <dgm:prSet/>
      <dgm:spPr/>
      <dgm:t>
        <a:bodyPr/>
        <a:lstStyle/>
        <a:p>
          <a:endParaRPr lang="cs-CZ"/>
        </a:p>
      </dgm:t>
    </dgm:pt>
    <dgm:pt modelId="{00017B1E-ACD8-41E0-A38F-8379C09D6FD1}">
      <dgm:prSet/>
      <dgm:spPr/>
      <dgm:t>
        <a:bodyPr/>
        <a:lstStyle/>
        <a:p>
          <a:r>
            <a:rPr lang="cs-CZ" noProof="0" dirty="0">
              <a:latin typeface="+mn-lt"/>
            </a:rPr>
            <a:t>Healthcare Management and Public Health Dept.</a:t>
          </a:r>
          <a:endParaRPr lang="cs-CZ" baseline="0" noProof="0" dirty="0">
            <a:latin typeface="+mn-lt"/>
          </a:endParaRPr>
        </a:p>
      </dgm:t>
    </dgm:pt>
    <dgm:pt modelId="{80BAB61D-5D13-4195-AE59-02D64888A38F}" type="parTrans" cxnId="{F3189FC9-A5E2-40D7-A6E3-31918D6AC85F}">
      <dgm:prSet/>
      <dgm:spPr/>
      <dgm:t>
        <a:bodyPr/>
        <a:lstStyle/>
        <a:p>
          <a:endParaRPr lang="cs-CZ"/>
        </a:p>
      </dgm:t>
    </dgm:pt>
    <dgm:pt modelId="{02FEC8B3-7A0A-4F04-B20B-26E8743A89BE}" type="sibTrans" cxnId="{F3189FC9-A5E2-40D7-A6E3-31918D6AC85F}">
      <dgm:prSet/>
      <dgm:spPr/>
      <dgm:t>
        <a:bodyPr/>
        <a:lstStyle/>
        <a:p>
          <a:endParaRPr lang="cs-CZ"/>
        </a:p>
      </dgm:t>
    </dgm:pt>
    <dgm:pt modelId="{C8DE4DBB-7B0E-430A-BE0F-957DABA38274}">
      <dgm:prSet/>
      <dgm:spPr/>
      <dgm:t>
        <a:bodyPr/>
        <a:lstStyle/>
        <a:p>
          <a:endParaRPr lang="cs-CZ"/>
        </a:p>
      </dgm:t>
    </dgm:pt>
    <dgm:pt modelId="{D0AA88BA-9D39-4D36-B6B3-3A4554B5974A}" type="parTrans" cxnId="{8AFDC5EF-A47A-48F4-B53A-AE98ACAE9A72}">
      <dgm:prSet/>
      <dgm:spPr/>
      <dgm:t>
        <a:bodyPr/>
        <a:lstStyle/>
        <a:p>
          <a:endParaRPr lang="cs-CZ"/>
        </a:p>
      </dgm:t>
    </dgm:pt>
    <dgm:pt modelId="{BE9EB55E-F6C6-4CFB-B892-E4A3EF9ED80C}" type="sibTrans" cxnId="{8AFDC5EF-A47A-48F4-B53A-AE98ACAE9A72}">
      <dgm:prSet/>
      <dgm:spPr/>
      <dgm:t>
        <a:bodyPr/>
        <a:lstStyle/>
        <a:p>
          <a:endParaRPr lang="cs-CZ"/>
        </a:p>
      </dgm:t>
    </dgm:pt>
    <dgm:pt modelId="{BB89DADA-C4EF-4BB6-8AFF-7C5871B880D6}" type="pres">
      <dgm:prSet presAssocID="{4CD5FF81-879F-4CAA-8BF5-9AB73AF5BEC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9D0BC38-1C7D-4A3C-B20B-BF90292EBA89}" type="pres">
      <dgm:prSet presAssocID="{FCEBEA7D-F13D-48EE-B9AA-24A6B0538499}" presName="Parent" presStyleLbl="node0" presStyleIdx="0" presStyleCnt="1">
        <dgm:presLayoutVars>
          <dgm:chMax val="6"/>
          <dgm:chPref val="6"/>
        </dgm:presLayoutVars>
      </dgm:prSet>
      <dgm:spPr/>
    </dgm:pt>
    <dgm:pt modelId="{FE0A3E92-7789-4761-AECA-9D8DA8CE1149}" type="pres">
      <dgm:prSet presAssocID="{96BD62F3-E083-4378-9922-B13AB0FC0214}" presName="Accent1" presStyleCnt="0"/>
      <dgm:spPr/>
    </dgm:pt>
    <dgm:pt modelId="{4D52911D-1F1D-43A1-8C14-6F0C61E648E7}" type="pres">
      <dgm:prSet presAssocID="{96BD62F3-E083-4378-9922-B13AB0FC0214}" presName="Accent" presStyleLbl="bgShp" presStyleIdx="0" presStyleCnt="6"/>
      <dgm:spPr/>
    </dgm:pt>
    <dgm:pt modelId="{7E05AA67-1473-497A-97CF-DBF380B837DE}" type="pres">
      <dgm:prSet presAssocID="{96BD62F3-E083-4378-9922-B13AB0FC0214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48C4235A-A9DE-4E6A-9703-F55F259DC096}" type="pres">
      <dgm:prSet presAssocID="{39406FEA-7038-4A05-A8FD-D135E15FCF08}" presName="Accent2" presStyleCnt="0"/>
      <dgm:spPr/>
    </dgm:pt>
    <dgm:pt modelId="{BC9920A1-BE25-4AFE-A688-A0271E2F4428}" type="pres">
      <dgm:prSet presAssocID="{39406FEA-7038-4A05-A8FD-D135E15FCF08}" presName="Accent" presStyleLbl="bgShp" presStyleIdx="1" presStyleCnt="6"/>
      <dgm:spPr/>
    </dgm:pt>
    <dgm:pt modelId="{33CAA353-9D7C-438F-8E54-EC78DC5B837B}" type="pres">
      <dgm:prSet presAssocID="{39406FEA-7038-4A05-A8FD-D135E15FCF08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CF36831D-ED2B-48B7-98D8-FFF1F4227902}" type="pres">
      <dgm:prSet presAssocID="{6161F8C0-594D-4AD9-A778-E0DFFA217864}" presName="Accent3" presStyleCnt="0"/>
      <dgm:spPr/>
    </dgm:pt>
    <dgm:pt modelId="{C4F9CEBC-90F8-41C7-B508-74E2EA4D86F4}" type="pres">
      <dgm:prSet presAssocID="{6161F8C0-594D-4AD9-A778-E0DFFA217864}" presName="Accent" presStyleLbl="bgShp" presStyleIdx="2" presStyleCnt="6"/>
      <dgm:spPr/>
    </dgm:pt>
    <dgm:pt modelId="{8C88ABF9-9E39-4B1E-837F-3489C9AF89EE}" type="pres">
      <dgm:prSet presAssocID="{6161F8C0-594D-4AD9-A778-E0DFFA21786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4456061D-8CA1-41D3-BC52-221D57EE91D8}" type="pres">
      <dgm:prSet presAssocID="{70AEFF5D-A43B-4A88-BCB3-E2EDFC99C492}" presName="Accent4" presStyleCnt="0"/>
      <dgm:spPr/>
    </dgm:pt>
    <dgm:pt modelId="{C72F3205-D884-403A-89C9-93E2CEAD8E80}" type="pres">
      <dgm:prSet presAssocID="{70AEFF5D-A43B-4A88-BCB3-E2EDFC99C492}" presName="Accent" presStyleLbl="bgShp" presStyleIdx="3" presStyleCnt="6"/>
      <dgm:spPr/>
    </dgm:pt>
    <dgm:pt modelId="{96950F03-C836-4AB4-A162-5ECF779B2CA5}" type="pres">
      <dgm:prSet presAssocID="{70AEFF5D-A43B-4A88-BCB3-E2EDFC99C49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D7E31FF6-7AF5-4BAC-A751-714C56DD711A}" type="pres">
      <dgm:prSet presAssocID="{BA1E2622-C57A-4DFE-9BF3-30F088B78FCB}" presName="Accent5" presStyleCnt="0"/>
      <dgm:spPr/>
    </dgm:pt>
    <dgm:pt modelId="{6B6595B3-329B-4666-9E8C-61F75C54587C}" type="pres">
      <dgm:prSet presAssocID="{BA1E2622-C57A-4DFE-9BF3-30F088B78FCB}" presName="Accent" presStyleLbl="bgShp" presStyleIdx="4" presStyleCnt="6"/>
      <dgm:spPr/>
    </dgm:pt>
    <dgm:pt modelId="{6E9EEDE5-5D98-4D05-9C34-E41542D6A0B1}" type="pres">
      <dgm:prSet presAssocID="{BA1E2622-C57A-4DFE-9BF3-30F088B78FCB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BC7529B3-9B50-4339-AD4E-600680E3B1F1}" type="pres">
      <dgm:prSet presAssocID="{00017B1E-ACD8-41E0-A38F-8379C09D6FD1}" presName="Accent6" presStyleCnt="0"/>
      <dgm:spPr/>
    </dgm:pt>
    <dgm:pt modelId="{8EEB425D-77D6-4411-8423-23B5943E1380}" type="pres">
      <dgm:prSet presAssocID="{00017B1E-ACD8-41E0-A38F-8379C09D6FD1}" presName="Accent" presStyleLbl="bgShp" presStyleIdx="5" presStyleCnt="6"/>
      <dgm:spPr/>
    </dgm:pt>
    <dgm:pt modelId="{55B77F12-B543-4B2E-B3AC-1B2FECBB1B6C}" type="pres">
      <dgm:prSet presAssocID="{00017B1E-ACD8-41E0-A38F-8379C09D6FD1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D010803-E332-4058-81B2-5AD797D7B45D}" srcId="{4CD5FF81-879F-4CAA-8BF5-9AB73AF5BECD}" destId="{FCEBEA7D-F13D-48EE-B9AA-24A6B0538499}" srcOrd="0" destOrd="0" parTransId="{F3030EEB-F911-4157-9836-FD8ADFF912EA}" sibTransId="{9DE0FC2B-5DEE-4B8B-A094-F827CD033DD1}"/>
    <dgm:cxn modelId="{14F4C507-AE40-4A6C-ABC9-8FB72FEFD340}" srcId="{FCEBEA7D-F13D-48EE-B9AA-24A6B0538499}" destId="{70AEFF5D-A43B-4A88-BCB3-E2EDFC99C492}" srcOrd="3" destOrd="0" parTransId="{6F001C74-AC90-443D-9022-256E1EBD9875}" sibTransId="{39E21210-4474-47C7-A981-4E320E2D61F5}"/>
    <dgm:cxn modelId="{025D1365-92EC-494A-9360-AC8CE3F8174C}" srcId="{FCEBEA7D-F13D-48EE-B9AA-24A6B0538499}" destId="{BA1E2622-C57A-4DFE-9BF3-30F088B78FCB}" srcOrd="4" destOrd="0" parTransId="{B6CD4A42-DD30-4788-A539-7A822B57AB16}" sibTransId="{0835499B-735F-4E84-9B16-B394D67CC005}"/>
    <dgm:cxn modelId="{97E3806B-18FC-48FA-AAF5-CF7BE7DEE09F}" srcId="{FCEBEA7D-F13D-48EE-B9AA-24A6B0538499}" destId="{96BD62F3-E083-4378-9922-B13AB0FC0214}" srcOrd="0" destOrd="0" parTransId="{EA2DA301-1867-48B2-9E12-823216C2E529}" sibTransId="{61288EEC-E5BB-46C7-9265-B08FAC4BA74D}"/>
    <dgm:cxn modelId="{8F537E54-D5A9-4ABB-BC09-B3986A6C8983}" type="presOf" srcId="{FCEBEA7D-F13D-48EE-B9AA-24A6B0538499}" destId="{29D0BC38-1C7D-4A3C-B20B-BF90292EBA89}" srcOrd="0" destOrd="0" presId="urn:microsoft.com/office/officeart/2011/layout/HexagonRadial"/>
    <dgm:cxn modelId="{A0F5F159-E883-4D44-9448-DBB04DD1ADB2}" srcId="{FCEBEA7D-F13D-48EE-B9AA-24A6B0538499}" destId="{39406FEA-7038-4A05-A8FD-D135E15FCF08}" srcOrd="1" destOrd="0" parTransId="{AA741955-DC1B-49F1-963F-1B786E88DD2B}" sibTransId="{F20C61EB-5B70-4363-AEC9-EDD6BA74B520}"/>
    <dgm:cxn modelId="{242A4684-79F2-4065-BFCC-B18714656DB8}" type="presOf" srcId="{BA1E2622-C57A-4DFE-9BF3-30F088B78FCB}" destId="{6E9EEDE5-5D98-4D05-9C34-E41542D6A0B1}" srcOrd="0" destOrd="0" presId="urn:microsoft.com/office/officeart/2011/layout/HexagonRadial"/>
    <dgm:cxn modelId="{CEBFB587-BC5A-4D1D-B816-6DB24FE0DDFF}" type="presOf" srcId="{70AEFF5D-A43B-4A88-BCB3-E2EDFC99C492}" destId="{96950F03-C836-4AB4-A162-5ECF779B2CA5}" srcOrd="0" destOrd="0" presId="urn:microsoft.com/office/officeart/2011/layout/HexagonRadial"/>
    <dgm:cxn modelId="{5DA22A94-4B25-482F-89F4-DB9ED7A5AB0C}" type="presOf" srcId="{4CD5FF81-879F-4CAA-8BF5-9AB73AF5BECD}" destId="{BB89DADA-C4EF-4BB6-8AFF-7C5871B880D6}" srcOrd="0" destOrd="0" presId="urn:microsoft.com/office/officeart/2011/layout/HexagonRadial"/>
    <dgm:cxn modelId="{245DECBC-34AD-491B-A5E9-E1660D08E745}" srcId="{FCEBEA7D-F13D-48EE-B9AA-24A6B0538499}" destId="{6161F8C0-594D-4AD9-A778-E0DFFA217864}" srcOrd="2" destOrd="0" parTransId="{4C4DA2E0-6C09-47E1-88A0-889468F8E781}" sibTransId="{A467A275-FEC1-428D-BFF8-F6BE8607D115}"/>
    <dgm:cxn modelId="{B676C9C5-5CC7-491D-A6D6-D069D0AF0E88}" type="presOf" srcId="{96BD62F3-E083-4378-9922-B13AB0FC0214}" destId="{7E05AA67-1473-497A-97CF-DBF380B837DE}" srcOrd="0" destOrd="0" presId="urn:microsoft.com/office/officeart/2011/layout/HexagonRadial"/>
    <dgm:cxn modelId="{F3189FC9-A5E2-40D7-A6E3-31918D6AC85F}" srcId="{FCEBEA7D-F13D-48EE-B9AA-24A6B0538499}" destId="{00017B1E-ACD8-41E0-A38F-8379C09D6FD1}" srcOrd="5" destOrd="0" parTransId="{80BAB61D-5D13-4195-AE59-02D64888A38F}" sibTransId="{02FEC8B3-7A0A-4F04-B20B-26E8743A89BE}"/>
    <dgm:cxn modelId="{C9DF7CD1-9EFF-4137-A047-988735281ADC}" type="presOf" srcId="{6161F8C0-594D-4AD9-A778-E0DFFA217864}" destId="{8C88ABF9-9E39-4B1E-837F-3489C9AF89EE}" srcOrd="0" destOrd="0" presId="urn:microsoft.com/office/officeart/2011/layout/HexagonRadial"/>
    <dgm:cxn modelId="{692879DE-166A-45B7-84E9-BAB788603685}" type="presOf" srcId="{00017B1E-ACD8-41E0-A38F-8379C09D6FD1}" destId="{55B77F12-B543-4B2E-B3AC-1B2FECBB1B6C}" srcOrd="0" destOrd="0" presId="urn:microsoft.com/office/officeart/2011/layout/HexagonRadial"/>
    <dgm:cxn modelId="{8AFDC5EF-A47A-48F4-B53A-AE98ACAE9A72}" srcId="{FCEBEA7D-F13D-48EE-B9AA-24A6B0538499}" destId="{C8DE4DBB-7B0E-430A-BE0F-957DABA38274}" srcOrd="6" destOrd="0" parTransId="{D0AA88BA-9D39-4D36-B6B3-3A4554B5974A}" sibTransId="{BE9EB55E-F6C6-4CFB-B892-E4A3EF9ED80C}"/>
    <dgm:cxn modelId="{6F9512F8-271F-4F01-AA24-06F31EA20DE2}" type="presOf" srcId="{39406FEA-7038-4A05-A8FD-D135E15FCF08}" destId="{33CAA353-9D7C-438F-8E54-EC78DC5B837B}" srcOrd="0" destOrd="0" presId="urn:microsoft.com/office/officeart/2011/layout/HexagonRadial"/>
    <dgm:cxn modelId="{862ED8DC-4E07-401A-95E1-65EDA956EE6E}" type="presParOf" srcId="{BB89DADA-C4EF-4BB6-8AFF-7C5871B880D6}" destId="{29D0BC38-1C7D-4A3C-B20B-BF90292EBA89}" srcOrd="0" destOrd="0" presId="urn:microsoft.com/office/officeart/2011/layout/HexagonRadial"/>
    <dgm:cxn modelId="{F8C3F3C6-F34F-4911-8844-7BED12E72E91}" type="presParOf" srcId="{BB89DADA-C4EF-4BB6-8AFF-7C5871B880D6}" destId="{FE0A3E92-7789-4761-AECA-9D8DA8CE1149}" srcOrd="1" destOrd="0" presId="urn:microsoft.com/office/officeart/2011/layout/HexagonRadial"/>
    <dgm:cxn modelId="{B13F17CA-C09D-4D7A-A4A5-30347CA1AF17}" type="presParOf" srcId="{FE0A3E92-7789-4761-AECA-9D8DA8CE1149}" destId="{4D52911D-1F1D-43A1-8C14-6F0C61E648E7}" srcOrd="0" destOrd="0" presId="urn:microsoft.com/office/officeart/2011/layout/HexagonRadial"/>
    <dgm:cxn modelId="{65D4736D-7701-46DB-AE91-DB3E472F7ACD}" type="presParOf" srcId="{BB89DADA-C4EF-4BB6-8AFF-7C5871B880D6}" destId="{7E05AA67-1473-497A-97CF-DBF380B837DE}" srcOrd="2" destOrd="0" presId="urn:microsoft.com/office/officeart/2011/layout/HexagonRadial"/>
    <dgm:cxn modelId="{9AA1CF7E-A7A0-4895-943F-CD99D5250D88}" type="presParOf" srcId="{BB89DADA-C4EF-4BB6-8AFF-7C5871B880D6}" destId="{48C4235A-A9DE-4E6A-9703-F55F259DC096}" srcOrd="3" destOrd="0" presId="urn:microsoft.com/office/officeart/2011/layout/HexagonRadial"/>
    <dgm:cxn modelId="{ABC40AD8-52F0-430D-87BA-A9E9B08B079C}" type="presParOf" srcId="{48C4235A-A9DE-4E6A-9703-F55F259DC096}" destId="{BC9920A1-BE25-4AFE-A688-A0271E2F4428}" srcOrd="0" destOrd="0" presId="urn:microsoft.com/office/officeart/2011/layout/HexagonRadial"/>
    <dgm:cxn modelId="{B758A0B3-6F4A-4742-99F5-3ECAD1131402}" type="presParOf" srcId="{BB89DADA-C4EF-4BB6-8AFF-7C5871B880D6}" destId="{33CAA353-9D7C-438F-8E54-EC78DC5B837B}" srcOrd="4" destOrd="0" presId="urn:microsoft.com/office/officeart/2011/layout/HexagonRadial"/>
    <dgm:cxn modelId="{12A89113-B56B-4354-8439-26E6896196A6}" type="presParOf" srcId="{BB89DADA-C4EF-4BB6-8AFF-7C5871B880D6}" destId="{CF36831D-ED2B-48B7-98D8-FFF1F4227902}" srcOrd="5" destOrd="0" presId="urn:microsoft.com/office/officeart/2011/layout/HexagonRadial"/>
    <dgm:cxn modelId="{DA292A6A-0E7D-48BF-A6D7-EEE63F994DE3}" type="presParOf" srcId="{CF36831D-ED2B-48B7-98D8-FFF1F4227902}" destId="{C4F9CEBC-90F8-41C7-B508-74E2EA4D86F4}" srcOrd="0" destOrd="0" presId="urn:microsoft.com/office/officeart/2011/layout/HexagonRadial"/>
    <dgm:cxn modelId="{3057CF6E-A58D-4FC6-ACB7-FAE05ACEA26A}" type="presParOf" srcId="{BB89DADA-C4EF-4BB6-8AFF-7C5871B880D6}" destId="{8C88ABF9-9E39-4B1E-837F-3489C9AF89EE}" srcOrd="6" destOrd="0" presId="urn:microsoft.com/office/officeart/2011/layout/HexagonRadial"/>
    <dgm:cxn modelId="{F10BFCBE-9BC3-4DEE-8753-3B2DB467359B}" type="presParOf" srcId="{BB89DADA-C4EF-4BB6-8AFF-7C5871B880D6}" destId="{4456061D-8CA1-41D3-BC52-221D57EE91D8}" srcOrd="7" destOrd="0" presId="urn:microsoft.com/office/officeart/2011/layout/HexagonRadial"/>
    <dgm:cxn modelId="{6C62E5A6-88BF-430A-8A74-9BF856FB83B9}" type="presParOf" srcId="{4456061D-8CA1-41D3-BC52-221D57EE91D8}" destId="{C72F3205-D884-403A-89C9-93E2CEAD8E80}" srcOrd="0" destOrd="0" presId="urn:microsoft.com/office/officeart/2011/layout/HexagonRadial"/>
    <dgm:cxn modelId="{2600CE6E-CD24-4ACE-8A0E-B67C7F95297C}" type="presParOf" srcId="{BB89DADA-C4EF-4BB6-8AFF-7C5871B880D6}" destId="{96950F03-C836-4AB4-A162-5ECF779B2CA5}" srcOrd="8" destOrd="0" presId="urn:microsoft.com/office/officeart/2011/layout/HexagonRadial"/>
    <dgm:cxn modelId="{1391E8C3-A50D-4EF3-A46D-90F3D4940FF0}" type="presParOf" srcId="{BB89DADA-C4EF-4BB6-8AFF-7C5871B880D6}" destId="{D7E31FF6-7AF5-4BAC-A751-714C56DD711A}" srcOrd="9" destOrd="0" presId="urn:microsoft.com/office/officeart/2011/layout/HexagonRadial"/>
    <dgm:cxn modelId="{19E64752-1FAF-4203-BE94-0B0D2BF11B02}" type="presParOf" srcId="{D7E31FF6-7AF5-4BAC-A751-714C56DD711A}" destId="{6B6595B3-329B-4666-9E8C-61F75C54587C}" srcOrd="0" destOrd="0" presId="urn:microsoft.com/office/officeart/2011/layout/HexagonRadial"/>
    <dgm:cxn modelId="{D484CDE3-F26B-4AE8-A329-9AA01D45761F}" type="presParOf" srcId="{BB89DADA-C4EF-4BB6-8AFF-7C5871B880D6}" destId="{6E9EEDE5-5D98-4D05-9C34-E41542D6A0B1}" srcOrd="10" destOrd="0" presId="urn:microsoft.com/office/officeart/2011/layout/HexagonRadial"/>
    <dgm:cxn modelId="{53CD9504-63E3-4FB0-A70B-41E9921A9D9F}" type="presParOf" srcId="{BB89DADA-C4EF-4BB6-8AFF-7C5871B880D6}" destId="{BC7529B3-9B50-4339-AD4E-600680E3B1F1}" srcOrd="11" destOrd="0" presId="urn:microsoft.com/office/officeart/2011/layout/HexagonRadial"/>
    <dgm:cxn modelId="{D5ACEC44-ADBB-4FC2-8DCF-E6DDB3A37F45}" type="presParOf" srcId="{BC7529B3-9B50-4339-AD4E-600680E3B1F1}" destId="{8EEB425D-77D6-4411-8423-23B5943E1380}" srcOrd="0" destOrd="0" presId="urn:microsoft.com/office/officeart/2011/layout/HexagonRadial"/>
    <dgm:cxn modelId="{A2278724-DB0F-4549-8F2B-A937DFCCE73D}" type="presParOf" srcId="{BB89DADA-C4EF-4BB6-8AFF-7C5871B880D6}" destId="{55B77F12-B543-4B2E-B3AC-1B2FECBB1B6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D09BDC-D607-49E7-8DA7-91CF100725F2}" type="doc">
      <dgm:prSet loTypeId="urn:microsoft.com/office/officeart/2011/layout/HexagonRadial" loCatId="cycle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cs-CZ"/>
        </a:p>
      </dgm:t>
    </dgm:pt>
    <dgm:pt modelId="{5E08788E-7DEE-4202-B489-633128E91200}">
      <dgm:prSet phldrT="[Text]"/>
      <dgm:spPr/>
      <dgm:t>
        <a:bodyPr/>
        <a:lstStyle/>
        <a:p>
          <a:r>
            <a:rPr lang="cs-CZ" dirty="0"/>
            <a:t>Dean </a:t>
          </a:r>
        </a:p>
        <a:p>
          <a:r>
            <a:rPr lang="cs-CZ" dirty="0"/>
            <a:t>Dr. Jiří Vévoda</a:t>
          </a:r>
        </a:p>
      </dgm:t>
    </dgm:pt>
    <dgm:pt modelId="{E5B9CBA9-1D11-4703-B7E1-CD5A885B69AC}" type="parTrans" cxnId="{3EA97A74-05CA-4688-9641-DA0FE3368C6D}">
      <dgm:prSet/>
      <dgm:spPr/>
      <dgm:t>
        <a:bodyPr/>
        <a:lstStyle/>
        <a:p>
          <a:endParaRPr lang="cs-CZ"/>
        </a:p>
      </dgm:t>
    </dgm:pt>
    <dgm:pt modelId="{67E3B883-4846-4E2A-836E-CCE052D685CE}" type="sibTrans" cxnId="{3EA97A74-05CA-4688-9641-DA0FE3368C6D}">
      <dgm:prSet/>
      <dgm:spPr/>
      <dgm:t>
        <a:bodyPr/>
        <a:lstStyle/>
        <a:p>
          <a:endParaRPr lang="cs-CZ"/>
        </a:p>
      </dgm:t>
    </dgm:pt>
    <dgm:pt modelId="{4D8504B5-81F2-47A6-9F47-5F7968C8443D}">
      <dgm:prSet phldrT="[Text]"/>
      <dgm:spPr/>
      <dgm:t>
        <a:bodyPr/>
        <a:lstStyle/>
        <a:p>
          <a:r>
            <a:rPr lang="cs-CZ" dirty="0"/>
            <a:t>Vice-Dean for Internat. Relations</a:t>
          </a:r>
        </a:p>
      </dgm:t>
    </dgm:pt>
    <dgm:pt modelId="{E9616138-F3C3-4322-B575-717109A067EC}" type="parTrans" cxnId="{0A9FE5E5-AC9F-4EB5-ABF5-F0AE779FCCEB}">
      <dgm:prSet/>
      <dgm:spPr/>
      <dgm:t>
        <a:bodyPr/>
        <a:lstStyle/>
        <a:p>
          <a:endParaRPr lang="cs-CZ"/>
        </a:p>
      </dgm:t>
    </dgm:pt>
    <dgm:pt modelId="{72DBF0B2-368C-4FDF-A380-79670094DB2D}" type="sibTrans" cxnId="{0A9FE5E5-AC9F-4EB5-ABF5-F0AE779FCCEB}">
      <dgm:prSet/>
      <dgm:spPr/>
      <dgm:t>
        <a:bodyPr/>
        <a:lstStyle/>
        <a:p>
          <a:endParaRPr lang="cs-CZ"/>
        </a:p>
      </dgm:t>
    </dgm:pt>
    <dgm:pt modelId="{F791223C-A674-4092-A752-7E2EFD35A2BA}">
      <dgm:prSet phldrT="[Text]"/>
      <dgm:spPr/>
      <dgm:t>
        <a:bodyPr/>
        <a:lstStyle/>
        <a:p>
          <a:r>
            <a:rPr lang="cs-CZ" dirty="0"/>
            <a:t>Vice-Dean for Doctoral Programmes</a:t>
          </a:r>
        </a:p>
      </dgm:t>
    </dgm:pt>
    <dgm:pt modelId="{60DC89F2-DC8E-4631-87C2-05E7BEA777CE}" type="parTrans" cxnId="{DE8F6F37-7E6C-4FD7-B4AB-60369851AD72}">
      <dgm:prSet/>
      <dgm:spPr/>
      <dgm:t>
        <a:bodyPr/>
        <a:lstStyle/>
        <a:p>
          <a:endParaRPr lang="cs-CZ"/>
        </a:p>
      </dgm:t>
    </dgm:pt>
    <dgm:pt modelId="{5AA2ECA0-71F0-4BE8-A3B0-53284B2A77EE}" type="sibTrans" cxnId="{DE8F6F37-7E6C-4FD7-B4AB-60369851AD72}">
      <dgm:prSet/>
      <dgm:spPr/>
      <dgm:t>
        <a:bodyPr/>
        <a:lstStyle/>
        <a:p>
          <a:endParaRPr lang="cs-CZ"/>
        </a:p>
      </dgm:t>
    </dgm:pt>
    <dgm:pt modelId="{32E87AE5-ED52-47C4-A229-DC67A1FA67AB}">
      <dgm:prSet phldrT="[Text]"/>
      <dgm:spPr/>
      <dgm:t>
        <a:bodyPr/>
        <a:lstStyle/>
        <a:p>
          <a:r>
            <a:rPr lang="cs-CZ" dirty="0"/>
            <a:t>Vice-Dean for Stategic Management and Quality</a:t>
          </a:r>
        </a:p>
      </dgm:t>
    </dgm:pt>
    <dgm:pt modelId="{C54751D3-FB48-448E-B1F3-418934F2AF1F}" type="parTrans" cxnId="{4A65CAD1-4E2D-4CE8-A646-40C8150CC1C0}">
      <dgm:prSet/>
      <dgm:spPr/>
      <dgm:t>
        <a:bodyPr/>
        <a:lstStyle/>
        <a:p>
          <a:endParaRPr lang="cs-CZ"/>
        </a:p>
      </dgm:t>
    </dgm:pt>
    <dgm:pt modelId="{02AFE640-6075-4CA8-AE53-FF42D5AEE749}" type="sibTrans" cxnId="{4A65CAD1-4E2D-4CE8-A646-40C8150CC1C0}">
      <dgm:prSet/>
      <dgm:spPr/>
      <dgm:t>
        <a:bodyPr/>
        <a:lstStyle/>
        <a:p>
          <a:endParaRPr lang="cs-CZ"/>
        </a:p>
      </dgm:t>
    </dgm:pt>
    <dgm:pt modelId="{1DF95472-567E-42E8-9BAA-4672EB3DD411}">
      <dgm:prSet phldrT="[Text]"/>
      <dgm:spPr/>
      <dgm:t>
        <a:bodyPr/>
        <a:lstStyle/>
        <a:p>
          <a:r>
            <a:rPr lang="cs-CZ" dirty="0"/>
            <a:t>Vice-Dean for Practical Training</a:t>
          </a:r>
        </a:p>
      </dgm:t>
    </dgm:pt>
    <dgm:pt modelId="{E339E1BB-2059-47A2-9039-A1E2E843D534}" type="parTrans" cxnId="{1D99657E-F501-4D4F-B504-C250D12BF2B6}">
      <dgm:prSet/>
      <dgm:spPr/>
      <dgm:t>
        <a:bodyPr/>
        <a:lstStyle/>
        <a:p>
          <a:endParaRPr lang="cs-CZ"/>
        </a:p>
      </dgm:t>
    </dgm:pt>
    <dgm:pt modelId="{51D9FE71-8C3D-49CE-94B1-51C83E010AFE}" type="sibTrans" cxnId="{1D99657E-F501-4D4F-B504-C250D12BF2B6}">
      <dgm:prSet/>
      <dgm:spPr/>
      <dgm:t>
        <a:bodyPr/>
        <a:lstStyle/>
        <a:p>
          <a:endParaRPr lang="cs-CZ"/>
        </a:p>
      </dgm:t>
    </dgm:pt>
    <dgm:pt modelId="{597162BE-6EBE-4668-BB37-0BD84030624A}">
      <dgm:prSet phldrT="[Text]"/>
      <dgm:spPr/>
      <dgm:t>
        <a:bodyPr/>
        <a:lstStyle/>
        <a:p>
          <a:r>
            <a:rPr lang="cs-CZ" dirty="0"/>
            <a:t>Vice-Dean for Education and Life-long Learning</a:t>
          </a:r>
        </a:p>
      </dgm:t>
    </dgm:pt>
    <dgm:pt modelId="{1B026F5F-53CB-4BB4-A321-27044A795906}" type="parTrans" cxnId="{A5CDFCD9-E3CE-4AD1-A2D5-26050FD37F98}">
      <dgm:prSet/>
      <dgm:spPr/>
      <dgm:t>
        <a:bodyPr/>
        <a:lstStyle/>
        <a:p>
          <a:endParaRPr lang="cs-CZ"/>
        </a:p>
      </dgm:t>
    </dgm:pt>
    <dgm:pt modelId="{C41914C7-B9C9-4496-8964-CA0AB0E87422}" type="sibTrans" cxnId="{A5CDFCD9-E3CE-4AD1-A2D5-26050FD37F98}">
      <dgm:prSet/>
      <dgm:spPr/>
      <dgm:t>
        <a:bodyPr/>
        <a:lstStyle/>
        <a:p>
          <a:endParaRPr lang="cs-CZ"/>
        </a:p>
      </dgm:t>
    </dgm:pt>
    <dgm:pt modelId="{0CD495A3-06C1-492A-901F-410FA548A575}" type="pres">
      <dgm:prSet presAssocID="{9CD09BDC-D607-49E7-8DA7-91CF100725F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149BBA1A-CC7E-4165-B91D-D3D4F6F44B21}" type="pres">
      <dgm:prSet presAssocID="{5E08788E-7DEE-4202-B489-633128E91200}" presName="Parent" presStyleLbl="node0" presStyleIdx="0" presStyleCnt="1">
        <dgm:presLayoutVars>
          <dgm:chMax val="6"/>
          <dgm:chPref val="6"/>
        </dgm:presLayoutVars>
      </dgm:prSet>
      <dgm:spPr/>
    </dgm:pt>
    <dgm:pt modelId="{61AB37FA-B67D-43A6-9B4D-39BFD7677FC0}" type="pres">
      <dgm:prSet presAssocID="{4D8504B5-81F2-47A6-9F47-5F7968C8443D}" presName="Accent1" presStyleCnt="0"/>
      <dgm:spPr/>
    </dgm:pt>
    <dgm:pt modelId="{20CD23F5-0F2E-44A8-8906-A4969CA7D89E}" type="pres">
      <dgm:prSet presAssocID="{4D8504B5-81F2-47A6-9F47-5F7968C8443D}" presName="Accent" presStyleLbl="bgShp" presStyleIdx="0" presStyleCnt="5"/>
      <dgm:spPr/>
    </dgm:pt>
    <dgm:pt modelId="{4774C204-DEEB-4B14-94E2-605F2AA3BD8F}" type="pres">
      <dgm:prSet presAssocID="{4D8504B5-81F2-47A6-9F47-5F7968C8443D}" presName="Child1" presStyleLbl="node1" presStyleIdx="0" presStyleCnt="5" custLinFactNeighborX="-86124" custLinFactNeighborY="52766">
        <dgm:presLayoutVars>
          <dgm:chMax val="0"/>
          <dgm:chPref val="0"/>
          <dgm:bulletEnabled val="1"/>
        </dgm:presLayoutVars>
      </dgm:prSet>
      <dgm:spPr/>
    </dgm:pt>
    <dgm:pt modelId="{3A8D4A8D-CE06-460E-BB93-054E42B17C7D}" type="pres">
      <dgm:prSet presAssocID="{F791223C-A674-4092-A752-7E2EFD35A2BA}" presName="Accent2" presStyleCnt="0"/>
      <dgm:spPr/>
    </dgm:pt>
    <dgm:pt modelId="{1E31FD68-9676-4AF6-8F4A-0F4638E2D740}" type="pres">
      <dgm:prSet presAssocID="{F791223C-A674-4092-A752-7E2EFD35A2BA}" presName="Accent" presStyleLbl="bgShp" presStyleIdx="1" presStyleCnt="5"/>
      <dgm:spPr/>
    </dgm:pt>
    <dgm:pt modelId="{8B1E55F5-E978-46B8-A95D-3E5A31BD204F}" type="pres">
      <dgm:prSet presAssocID="{F791223C-A674-4092-A752-7E2EFD35A2BA}" presName="Child2" presStyleLbl="node1" presStyleIdx="1" presStyleCnt="5" custScaleY="98758" custLinFactNeighborX="-8032" custLinFactNeighborY="-9362">
        <dgm:presLayoutVars>
          <dgm:chMax val="0"/>
          <dgm:chPref val="0"/>
          <dgm:bulletEnabled val="1"/>
        </dgm:presLayoutVars>
      </dgm:prSet>
      <dgm:spPr/>
    </dgm:pt>
    <dgm:pt modelId="{41C90682-4A80-46F0-947D-E6AEE42CFF74}" type="pres">
      <dgm:prSet presAssocID="{32E87AE5-ED52-47C4-A229-DC67A1FA67AB}" presName="Accent3" presStyleCnt="0"/>
      <dgm:spPr/>
    </dgm:pt>
    <dgm:pt modelId="{8070FFCB-1890-4E39-9159-84B7CA57EC24}" type="pres">
      <dgm:prSet presAssocID="{32E87AE5-ED52-47C4-A229-DC67A1FA67AB}" presName="Accent" presStyleLbl="bgShp" presStyleIdx="2" presStyleCnt="5"/>
      <dgm:spPr/>
    </dgm:pt>
    <dgm:pt modelId="{B7FCE424-A66D-4094-951E-E46C4115E290}" type="pres">
      <dgm:prSet presAssocID="{32E87AE5-ED52-47C4-A229-DC67A1FA67AB}" presName="Child3" presStyleLbl="node1" presStyleIdx="2" presStyleCnt="5" custLinFactNeighborX="4514" custLinFactNeighborY="-1292">
        <dgm:presLayoutVars>
          <dgm:chMax val="0"/>
          <dgm:chPref val="0"/>
          <dgm:bulletEnabled val="1"/>
        </dgm:presLayoutVars>
      </dgm:prSet>
      <dgm:spPr/>
    </dgm:pt>
    <dgm:pt modelId="{7BC5C627-A160-494D-B577-CAB030672BAB}" type="pres">
      <dgm:prSet presAssocID="{1DF95472-567E-42E8-9BAA-4672EB3DD411}" presName="Accent4" presStyleCnt="0"/>
      <dgm:spPr/>
    </dgm:pt>
    <dgm:pt modelId="{BBB2B170-2610-4030-857D-C24958F95716}" type="pres">
      <dgm:prSet presAssocID="{1DF95472-567E-42E8-9BAA-4672EB3DD411}" presName="Accent" presStyleLbl="bgShp" presStyleIdx="3" presStyleCnt="5"/>
      <dgm:spPr/>
    </dgm:pt>
    <dgm:pt modelId="{0DCC63DB-E8C9-4AE2-87EF-DA58571CD2B3}" type="pres">
      <dgm:prSet presAssocID="{1DF95472-567E-42E8-9BAA-4672EB3DD411}" presName="Child4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BC4BF673-66FB-486C-B88F-16A896EF5190}" type="pres">
      <dgm:prSet presAssocID="{597162BE-6EBE-4668-BB37-0BD84030624A}" presName="Accent5" presStyleCnt="0"/>
      <dgm:spPr/>
    </dgm:pt>
    <dgm:pt modelId="{D7D67208-0DA4-4E7B-82A7-C3EF26906938}" type="pres">
      <dgm:prSet presAssocID="{597162BE-6EBE-4668-BB37-0BD84030624A}" presName="Accent" presStyleLbl="bgShp" presStyleIdx="4" presStyleCnt="5"/>
      <dgm:spPr/>
    </dgm:pt>
    <dgm:pt modelId="{C3EB3634-FD7A-4B57-996B-FCE57CFD1D71}" type="pres">
      <dgm:prSet presAssocID="{597162BE-6EBE-4668-BB37-0BD84030624A}" presName="Child5" presStyleLbl="node1" presStyleIdx="4" presStyleCnt="5" custLinFactNeighborX="-4514" custLinFactNeighborY="-56">
        <dgm:presLayoutVars>
          <dgm:chMax val="0"/>
          <dgm:chPref val="0"/>
          <dgm:bulletEnabled val="1"/>
        </dgm:presLayoutVars>
      </dgm:prSet>
      <dgm:spPr/>
    </dgm:pt>
  </dgm:ptLst>
  <dgm:cxnLst>
    <dgm:cxn modelId="{DB25682B-7DD5-42C6-B78D-CB5B7DBD6F81}" type="presOf" srcId="{F791223C-A674-4092-A752-7E2EFD35A2BA}" destId="{8B1E55F5-E978-46B8-A95D-3E5A31BD204F}" srcOrd="0" destOrd="0" presId="urn:microsoft.com/office/officeart/2011/layout/HexagonRadial"/>
    <dgm:cxn modelId="{DE8F6F37-7E6C-4FD7-B4AB-60369851AD72}" srcId="{5E08788E-7DEE-4202-B489-633128E91200}" destId="{F791223C-A674-4092-A752-7E2EFD35A2BA}" srcOrd="1" destOrd="0" parTransId="{60DC89F2-DC8E-4631-87C2-05E7BEA777CE}" sibTransId="{5AA2ECA0-71F0-4BE8-A3B0-53284B2A77EE}"/>
    <dgm:cxn modelId="{B80AFD41-508A-459C-88FD-FFCE4697D777}" type="presOf" srcId="{597162BE-6EBE-4668-BB37-0BD84030624A}" destId="{C3EB3634-FD7A-4B57-996B-FCE57CFD1D71}" srcOrd="0" destOrd="0" presId="urn:microsoft.com/office/officeart/2011/layout/HexagonRadial"/>
    <dgm:cxn modelId="{5FF0DF42-FCA7-4F2C-A8D7-451A88AF6BA5}" type="presOf" srcId="{32E87AE5-ED52-47C4-A229-DC67A1FA67AB}" destId="{B7FCE424-A66D-4094-951E-E46C4115E290}" srcOrd="0" destOrd="0" presId="urn:microsoft.com/office/officeart/2011/layout/HexagonRadial"/>
    <dgm:cxn modelId="{5834C268-0520-4421-8B3F-AFCC6B5194C0}" type="presOf" srcId="{9CD09BDC-D607-49E7-8DA7-91CF100725F2}" destId="{0CD495A3-06C1-492A-901F-410FA548A575}" srcOrd="0" destOrd="0" presId="urn:microsoft.com/office/officeart/2011/layout/HexagonRadial"/>
    <dgm:cxn modelId="{B1DCD64C-D37D-4D34-BC66-5CA1733B2A24}" type="presOf" srcId="{1DF95472-567E-42E8-9BAA-4672EB3DD411}" destId="{0DCC63DB-E8C9-4AE2-87EF-DA58571CD2B3}" srcOrd="0" destOrd="0" presId="urn:microsoft.com/office/officeart/2011/layout/HexagonRadial"/>
    <dgm:cxn modelId="{3EA97A74-05CA-4688-9641-DA0FE3368C6D}" srcId="{9CD09BDC-D607-49E7-8DA7-91CF100725F2}" destId="{5E08788E-7DEE-4202-B489-633128E91200}" srcOrd="0" destOrd="0" parTransId="{E5B9CBA9-1D11-4703-B7E1-CD5A885B69AC}" sibTransId="{67E3B883-4846-4E2A-836E-CCE052D685CE}"/>
    <dgm:cxn modelId="{1D99657E-F501-4D4F-B504-C250D12BF2B6}" srcId="{5E08788E-7DEE-4202-B489-633128E91200}" destId="{1DF95472-567E-42E8-9BAA-4672EB3DD411}" srcOrd="3" destOrd="0" parTransId="{E339E1BB-2059-47A2-9039-A1E2E843D534}" sibTransId="{51D9FE71-8C3D-49CE-94B1-51C83E010AFE}"/>
    <dgm:cxn modelId="{9292B085-9506-427F-BBF1-9C3592C706E9}" type="presOf" srcId="{4D8504B5-81F2-47A6-9F47-5F7968C8443D}" destId="{4774C204-DEEB-4B14-94E2-605F2AA3BD8F}" srcOrd="0" destOrd="0" presId="urn:microsoft.com/office/officeart/2011/layout/HexagonRadial"/>
    <dgm:cxn modelId="{4A65CAD1-4E2D-4CE8-A646-40C8150CC1C0}" srcId="{5E08788E-7DEE-4202-B489-633128E91200}" destId="{32E87AE5-ED52-47C4-A229-DC67A1FA67AB}" srcOrd="2" destOrd="0" parTransId="{C54751D3-FB48-448E-B1F3-418934F2AF1F}" sibTransId="{02AFE640-6075-4CA8-AE53-FF42D5AEE749}"/>
    <dgm:cxn modelId="{A5CDFCD9-E3CE-4AD1-A2D5-26050FD37F98}" srcId="{5E08788E-7DEE-4202-B489-633128E91200}" destId="{597162BE-6EBE-4668-BB37-0BD84030624A}" srcOrd="4" destOrd="0" parTransId="{1B026F5F-53CB-4BB4-A321-27044A795906}" sibTransId="{C41914C7-B9C9-4496-8964-CA0AB0E87422}"/>
    <dgm:cxn modelId="{E176F2E3-8933-4346-BB99-E68B80C8F0E1}" type="presOf" srcId="{5E08788E-7DEE-4202-B489-633128E91200}" destId="{149BBA1A-CC7E-4165-B91D-D3D4F6F44B21}" srcOrd="0" destOrd="0" presId="urn:microsoft.com/office/officeart/2011/layout/HexagonRadial"/>
    <dgm:cxn modelId="{0A9FE5E5-AC9F-4EB5-ABF5-F0AE779FCCEB}" srcId="{5E08788E-7DEE-4202-B489-633128E91200}" destId="{4D8504B5-81F2-47A6-9F47-5F7968C8443D}" srcOrd="0" destOrd="0" parTransId="{E9616138-F3C3-4322-B575-717109A067EC}" sibTransId="{72DBF0B2-368C-4FDF-A380-79670094DB2D}"/>
    <dgm:cxn modelId="{5FDECD4C-B16C-42B7-8C90-7F8C54EF5642}" type="presParOf" srcId="{0CD495A3-06C1-492A-901F-410FA548A575}" destId="{149BBA1A-CC7E-4165-B91D-D3D4F6F44B21}" srcOrd="0" destOrd="0" presId="urn:microsoft.com/office/officeart/2011/layout/HexagonRadial"/>
    <dgm:cxn modelId="{308DBF54-87BA-4FCC-A629-E7C2D05EDDEB}" type="presParOf" srcId="{0CD495A3-06C1-492A-901F-410FA548A575}" destId="{61AB37FA-B67D-43A6-9B4D-39BFD7677FC0}" srcOrd="1" destOrd="0" presId="urn:microsoft.com/office/officeart/2011/layout/HexagonRadial"/>
    <dgm:cxn modelId="{4BF5E38D-E515-4ED9-890C-7AE0F954AFDC}" type="presParOf" srcId="{61AB37FA-B67D-43A6-9B4D-39BFD7677FC0}" destId="{20CD23F5-0F2E-44A8-8906-A4969CA7D89E}" srcOrd="0" destOrd="0" presId="urn:microsoft.com/office/officeart/2011/layout/HexagonRadial"/>
    <dgm:cxn modelId="{3DAD60B2-63E0-44F4-BE37-BE13BB9AFE77}" type="presParOf" srcId="{0CD495A3-06C1-492A-901F-410FA548A575}" destId="{4774C204-DEEB-4B14-94E2-605F2AA3BD8F}" srcOrd="2" destOrd="0" presId="urn:microsoft.com/office/officeart/2011/layout/HexagonRadial"/>
    <dgm:cxn modelId="{A302D4DF-A366-4B9E-B797-B955826671A4}" type="presParOf" srcId="{0CD495A3-06C1-492A-901F-410FA548A575}" destId="{3A8D4A8D-CE06-460E-BB93-054E42B17C7D}" srcOrd="3" destOrd="0" presId="urn:microsoft.com/office/officeart/2011/layout/HexagonRadial"/>
    <dgm:cxn modelId="{9226916D-97E9-4917-8273-D3162971DE54}" type="presParOf" srcId="{3A8D4A8D-CE06-460E-BB93-054E42B17C7D}" destId="{1E31FD68-9676-4AF6-8F4A-0F4638E2D740}" srcOrd="0" destOrd="0" presId="urn:microsoft.com/office/officeart/2011/layout/HexagonRadial"/>
    <dgm:cxn modelId="{186DBDFB-A6F6-4F6C-95F6-39388FAB1E68}" type="presParOf" srcId="{0CD495A3-06C1-492A-901F-410FA548A575}" destId="{8B1E55F5-E978-46B8-A95D-3E5A31BD204F}" srcOrd="4" destOrd="0" presId="urn:microsoft.com/office/officeart/2011/layout/HexagonRadial"/>
    <dgm:cxn modelId="{587DDEE1-A7E0-44A3-A91C-ADA37715FE61}" type="presParOf" srcId="{0CD495A3-06C1-492A-901F-410FA548A575}" destId="{41C90682-4A80-46F0-947D-E6AEE42CFF74}" srcOrd="5" destOrd="0" presId="urn:microsoft.com/office/officeart/2011/layout/HexagonRadial"/>
    <dgm:cxn modelId="{CE673E00-99B6-41FA-8A24-89776575CAE3}" type="presParOf" srcId="{41C90682-4A80-46F0-947D-E6AEE42CFF74}" destId="{8070FFCB-1890-4E39-9159-84B7CA57EC24}" srcOrd="0" destOrd="0" presId="urn:microsoft.com/office/officeart/2011/layout/HexagonRadial"/>
    <dgm:cxn modelId="{A83B2230-41D3-4E7B-9398-EED1F7B79A71}" type="presParOf" srcId="{0CD495A3-06C1-492A-901F-410FA548A575}" destId="{B7FCE424-A66D-4094-951E-E46C4115E290}" srcOrd="6" destOrd="0" presId="urn:microsoft.com/office/officeart/2011/layout/HexagonRadial"/>
    <dgm:cxn modelId="{EC21EF26-D039-4743-B72B-5422807ECAFE}" type="presParOf" srcId="{0CD495A3-06C1-492A-901F-410FA548A575}" destId="{7BC5C627-A160-494D-B577-CAB030672BAB}" srcOrd="7" destOrd="0" presId="urn:microsoft.com/office/officeart/2011/layout/HexagonRadial"/>
    <dgm:cxn modelId="{E44095A7-24A5-4692-84F0-AEBD241FAF03}" type="presParOf" srcId="{7BC5C627-A160-494D-B577-CAB030672BAB}" destId="{BBB2B170-2610-4030-857D-C24958F95716}" srcOrd="0" destOrd="0" presId="urn:microsoft.com/office/officeart/2011/layout/HexagonRadial"/>
    <dgm:cxn modelId="{BFB16F49-A5DC-48A3-B587-620B62E9ABA8}" type="presParOf" srcId="{0CD495A3-06C1-492A-901F-410FA548A575}" destId="{0DCC63DB-E8C9-4AE2-87EF-DA58571CD2B3}" srcOrd="8" destOrd="0" presId="urn:microsoft.com/office/officeart/2011/layout/HexagonRadial"/>
    <dgm:cxn modelId="{0267DCD2-96F5-4486-94B6-E290E9246194}" type="presParOf" srcId="{0CD495A3-06C1-492A-901F-410FA548A575}" destId="{BC4BF673-66FB-486C-B88F-16A896EF5190}" srcOrd="9" destOrd="0" presId="urn:microsoft.com/office/officeart/2011/layout/HexagonRadial"/>
    <dgm:cxn modelId="{537DC2F5-4337-479B-8E5D-A12D3D5D4566}" type="presParOf" srcId="{BC4BF673-66FB-486C-B88F-16A896EF5190}" destId="{D7D67208-0DA4-4E7B-82A7-C3EF26906938}" srcOrd="0" destOrd="0" presId="urn:microsoft.com/office/officeart/2011/layout/HexagonRadial"/>
    <dgm:cxn modelId="{EBC0D486-0024-42F5-9029-B0015A022264}" type="presParOf" srcId="{0CD495A3-06C1-492A-901F-410FA548A575}" destId="{C3EB3634-FD7A-4B57-996B-FCE57CFD1D71}" srcOrd="1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0BC38-1C7D-4A3C-B20B-BF90292EBA89}">
      <dsp:nvSpPr>
        <dsp:cNvPr id="0" name=""/>
        <dsp:cNvSpPr/>
      </dsp:nvSpPr>
      <dsp:spPr>
        <a:xfrm>
          <a:off x="1197528" y="1493593"/>
          <a:ext cx="1806377" cy="156258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alpha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0" kern="1200" dirty="0"/>
            <a:t>FHS</a:t>
          </a:r>
        </a:p>
      </dsp:txBody>
      <dsp:txXfrm>
        <a:off x="1496870" y="1752536"/>
        <a:ext cx="1207693" cy="1044703"/>
      </dsp:txXfrm>
    </dsp:sp>
    <dsp:sp modelId="{BC9920A1-BE25-4AFE-A688-A0271E2F4428}">
      <dsp:nvSpPr>
        <dsp:cNvPr id="0" name=""/>
        <dsp:cNvSpPr/>
      </dsp:nvSpPr>
      <dsp:spPr>
        <a:xfrm>
          <a:off x="2328668" y="746000"/>
          <a:ext cx="681540" cy="587237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05AA67-1473-497A-97CF-DBF380B837DE}">
      <dsp:nvSpPr>
        <dsp:cNvPr id="0" name=""/>
        <dsp:cNvSpPr/>
      </dsp:nvSpPr>
      <dsp:spPr>
        <a:xfrm>
          <a:off x="1363922" y="72417"/>
          <a:ext cx="1480313" cy="128064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Clinical Rehabilitation Dept.</a:t>
          </a:r>
        </a:p>
      </dsp:txBody>
      <dsp:txXfrm>
        <a:off x="1609242" y="284647"/>
        <a:ext cx="989673" cy="856185"/>
      </dsp:txXfrm>
    </dsp:sp>
    <dsp:sp modelId="{C4F9CEBC-90F8-41C7-B508-74E2EA4D86F4}">
      <dsp:nvSpPr>
        <dsp:cNvPr id="0" name=""/>
        <dsp:cNvSpPr/>
      </dsp:nvSpPr>
      <dsp:spPr>
        <a:xfrm>
          <a:off x="3124079" y="1843821"/>
          <a:ext cx="681540" cy="587237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CAA353-9D7C-438F-8E54-EC78DC5B837B}">
      <dsp:nvSpPr>
        <dsp:cNvPr id="0" name=""/>
        <dsp:cNvSpPr/>
      </dsp:nvSpPr>
      <dsp:spPr>
        <a:xfrm>
          <a:off x="2721541" y="860099"/>
          <a:ext cx="1480313" cy="128064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8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8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8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Nursing Dept.</a:t>
          </a:r>
        </a:p>
      </dsp:txBody>
      <dsp:txXfrm>
        <a:off x="2966861" y="1072329"/>
        <a:ext cx="989673" cy="856185"/>
      </dsp:txXfrm>
    </dsp:sp>
    <dsp:sp modelId="{C72F3205-D884-403A-89C9-93E2CEAD8E80}">
      <dsp:nvSpPr>
        <dsp:cNvPr id="0" name=""/>
        <dsp:cNvSpPr/>
      </dsp:nvSpPr>
      <dsp:spPr>
        <a:xfrm>
          <a:off x="2571535" y="3083056"/>
          <a:ext cx="681540" cy="587237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88ABF9-9E39-4B1E-837F-3489C9AF89EE}">
      <dsp:nvSpPr>
        <dsp:cNvPr id="0" name=""/>
        <dsp:cNvSpPr/>
      </dsp:nvSpPr>
      <dsp:spPr>
        <a:xfrm>
          <a:off x="2721541" y="2408592"/>
          <a:ext cx="1480313" cy="128064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6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16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6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noProof="0" dirty="0">
              <a:latin typeface="+mn-lt"/>
            </a:rPr>
            <a:t>Midwifery Dept.</a:t>
          </a:r>
          <a:endParaRPr lang="cs-CZ" sz="1300" kern="1200" dirty="0"/>
        </a:p>
      </dsp:txBody>
      <dsp:txXfrm>
        <a:off x="2966861" y="2620822"/>
        <a:ext cx="989673" cy="856185"/>
      </dsp:txXfrm>
    </dsp:sp>
    <dsp:sp modelId="{6B6595B3-329B-4666-9E8C-61F75C54587C}">
      <dsp:nvSpPr>
        <dsp:cNvPr id="0" name=""/>
        <dsp:cNvSpPr/>
      </dsp:nvSpPr>
      <dsp:spPr>
        <a:xfrm>
          <a:off x="1200890" y="3211693"/>
          <a:ext cx="681540" cy="587237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950F03-C836-4AB4-A162-5ECF779B2CA5}">
      <dsp:nvSpPr>
        <dsp:cNvPr id="0" name=""/>
        <dsp:cNvSpPr/>
      </dsp:nvSpPr>
      <dsp:spPr>
        <a:xfrm>
          <a:off x="1363922" y="3197155"/>
          <a:ext cx="1480313" cy="128064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4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24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4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noProof="0" dirty="0">
              <a:latin typeface="+mn-lt"/>
            </a:rPr>
            <a:t>Radiological Methods Dept.</a:t>
          </a:r>
          <a:endParaRPr lang="en-AU" sz="1300" kern="1200" noProof="0" dirty="0">
            <a:latin typeface="+mn-lt"/>
          </a:endParaRPr>
        </a:p>
      </dsp:txBody>
      <dsp:txXfrm>
        <a:off x="1609242" y="3409385"/>
        <a:ext cx="989673" cy="856185"/>
      </dsp:txXfrm>
    </dsp:sp>
    <dsp:sp modelId="{8EEB425D-77D6-4411-8423-23B5943E1380}">
      <dsp:nvSpPr>
        <dsp:cNvPr id="0" name=""/>
        <dsp:cNvSpPr/>
      </dsp:nvSpPr>
      <dsp:spPr>
        <a:xfrm>
          <a:off x="392453" y="2114312"/>
          <a:ext cx="681540" cy="587237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9EEDE5-5D98-4D05-9C34-E41542D6A0B1}">
      <dsp:nvSpPr>
        <dsp:cNvPr id="0" name=""/>
        <dsp:cNvSpPr/>
      </dsp:nvSpPr>
      <dsp:spPr>
        <a:xfrm>
          <a:off x="0" y="2409473"/>
          <a:ext cx="1480313" cy="128064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2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32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2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noProof="0" dirty="0">
              <a:latin typeface="+mn-lt"/>
            </a:rPr>
            <a:t>Emergency Medicine and Intensive Care Dept.</a:t>
          </a:r>
          <a:endParaRPr lang="cs-CZ" sz="1300" kern="1200" baseline="0" noProof="0" dirty="0">
            <a:latin typeface="+mn-lt"/>
          </a:endParaRPr>
        </a:p>
      </dsp:txBody>
      <dsp:txXfrm>
        <a:off x="245320" y="2621703"/>
        <a:ext cx="989673" cy="856185"/>
      </dsp:txXfrm>
    </dsp:sp>
    <dsp:sp modelId="{55B77F12-B543-4B2E-B3AC-1B2FECBB1B6C}">
      <dsp:nvSpPr>
        <dsp:cNvPr id="0" name=""/>
        <dsp:cNvSpPr/>
      </dsp:nvSpPr>
      <dsp:spPr>
        <a:xfrm>
          <a:off x="0" y="858337"/>
          <a:ext cx="1480313" cy="128064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noProof="0" dirty="0">
              <a:latin typeface="+mn-lt"/>
            </a:rPr>
            <a:t>Healthcare Management and Public Health Dept.</a:t>
          </a:r>
          <a:endParaRPr lang="cs-CZ" sz="1300" kern="1200" baseline="0" noProof="0" dirty="0">
            <a:latin typeface="+mn-lt"/>
          </a:endParaRPr>
        </a:p>
      </dsp:txBody>
      <dsp:txXfrm>
        <a:off x="245320" y="1070567"/>
        <a:ext cx="989673" cy="8561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BBA1A-CC7E-4165-B91D-D3D4F6F44B21}">
      <dsp:nvSpPr>
        <dsp:cNvPr id="0" name=""/>
        <dsp:cNvSpPr/>
      </dsp:nvSpPr>
      <dsp:spPr>
        <a:xfrm>
          <a:off x="1024207" y="1469098"/>
          <a:ext cx="1544936" cy="133643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Dean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Dr. Jiří Vévoda</a:t>
          </a:r>
        </a:p>
      </dsp:txBody>
      <dsp:txXfrm>
        <a:off x="1280225" y="1690564"/>
        <a:ext cx="1032900" cy="893500"/>
      </dsp:txXfrm>
    </dsp:sp>
    <dsp:sp modelId="{1E31FD68-9676-4AF6-8F4A-0F4638E2D740}">
      <dsp:nvSpPr>
        <dsp:cNvPr id="0" name=""/>
        <dsp:cNvSpPr/>
      </dsp:nvSpPr>
      <dsp:spPr>
        <a:xfrm>
          <a:off x="1991634" y="829706"/>
          <a:ext cx="582899" cy="502245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74C204-DEEB-4B14-94E2-605F2AA3BD8F}">
      <dsp:nvSpPr>
        <dsp:cNvPr id="0" name=""/>
        <dsp:cNvSpPr/>
      </dsp:nvSpPr>
      <dsp:spPr>
        <a:xfrm>
          <a:off x="76133" y="831555"/>
          <a:ext cx="1266064" cy="109529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Vice-Dean for Internat. Relations</a:t>
          </a:r>
        </a:p>
      </dsp:txBody>
      <dsp:txXfrm>
        <a:off x="285947" y="1013069"/>
        <a:ext cx="846436" cy="732266"/>
      </dsp:txXfrm>
    </dsp:sp>
    <dsp:sp modelId="{8070FFCB-1890-4E39-9159-84B7CA57EC24}">
      <dsp:nvSpPr>
        <dsp:cNvPr id="0" name=""/>
        <dsp:cNvSpPr/>
      </dsp:nvSpPr>
      <dsp:spPr>
        <a:xfrm>
          <a:off x="2671924" y="1768637"/>
          <a:ext cx="582899" cy="502245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1E55F5-E978-46B8-A95D-3E5A31BD204F}">
      <dsp:nvSpPr>
        <dsp:cNvPr id="0" name=""/>
        <dsp:cNvSpPr/>
      </dsp:nvSpPr>
      <dsp:spPr>
        <a:xfrm>
          <a:off x="2225956" y="831552"/>
          <a:ext cx="1266064" cy="108169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Vice-Dean for Doctoral Programmes</a:t>
          </a:r>
        </a:p>
      </dsp:txBody>
      <dsp:txXfrm>
        <a:off x="2434474" y="1009704"/>
        <a:ext cx="849028" cy="725386"/>
      </dsp:txXfrm>
    </dsp:sp>
    <dsp:sp modelId="{BBB2B170-2610-4030-857D-C24958F95716}">
      <dsp:nvSpPr>
        <dsp:cNvPr id="0" name=""/>
        <dsp:cNvSpPr/>
      </dsp:nvSpPr>
      <dsp:spPr>
        <a:xfrm>
          <a:off x="2199351" y="2828514"/>
          <a:ext cx="582899" cy="502245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FCE424-A66D-4094-951E-E46C4115E290}">
      <dsp:nvSpPr>
        <dsp:cNvPr id="0" name=""/>
        <dsp:cNvSpPr/>
      </dsp:nvSpPr>
      <dsp:spPr>
        <a:xfrm>
          <a:off x="2327646" y="2237516"/>
          <a:ext cx="1266064" cy="109529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Vice-Dean for Stategic Management and Quality</a:t>
          </a:r>
        </a:p>
      </dsp:txBody>
      <dsp:txXfrm>
        <a:off x="2537460" y="2419030"/>
        <a:ext cx="846436" cy="732266"/>
      </dsp:txXfrm>
    </dsp:sp>
    <dsp:sp modelId="{D7D67208-0DA4-4E7B-82A7-C3EF26906938}">
      <dsp:nvSpPr>
        <dsp:cNvPr id="0" name=""/>
        <dsp:cNvSpPr/>
      </dsp:nvSpPr>
      <dsp:spPr>
        <a:xfrm>
          <a:off x="1027082" y="2938534"/>
          <a:ext cx="582899" cy="502245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CC63DB-E8C9-4AE2-87EF-DA58571CD2B3}">
      <dsp:nvSpPr>
        <dsp:cNvPr id="0" name=""/>
        <dsp:cNvSpPr/>
      </dsp:nvSpPr>
      <dsp:spPr>
        <a:xfrm>
          <a:off x="1166518" y="2926100"/>
          <a:ext cx="1266064" cy="109529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Vice-Dean for Practical Training</a:t>
          </a:r>
        </a:p>
      </dsp:txBody>
      <dsp:txXfrm>
        <a:off x="1376332" y="3107614"/>
        <a:ext cx="846436" cy="732266"/>
      </dsp:txXfrm>
    </dsp:sp>
    <dsp:sp modelId="{C3EB3634-FD7A-4B57-996B-FCE57CFD1D71}">
      <dsp:nvSpPr>
        <dsp:cNvPr id="0" name=""/>
        <dsp:cNvSpPr/>
      </dsp:nvSpPr>
      <dsp:spPr>
        <a:xfrm>
          <a:off x="0" y="2251807"/>
          <a:ext cx="1266064" cy="109529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Vice-Dean for Education and Life-long Learning</a:t>
          </a:r>
        </a:p>
      </dsp:txBody>
      <dsp:txXfrm>
        <a:off x="209814" y="2433321"/>
        <a:ext cx="846436" cy="732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08.09.2023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43000"/>
            <a:ext cx="4060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717" y="2907061"/>
            <a:ext cx="3070104" cy="102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1612866"/>
          </a:xfrm>
        </p:spPr>
        <p:txBody>
          <a:bodyPr anchor="t">
            <a:normAutofit/>
          </a:bodyPr>
          <a:lstStyle>
            <a:lvl1pPr algn="l"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592866"/>
            <a:ext cx="7560000" cy="1552712"/>
          </a:xfrm>
        </p:spPr>
        <p:txBody>
          <a:bodyPr/>
          <a:lstStyle>
            <a:lvl1pPr marL="0" indent="0" algn="l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380949"/>
            <a:ext cx="7560000" cy="982528"/>
          </a:xfrm>
        </p:spPr>
        <p:txBody>
          <a:bodyPr anchor="t">
            <a:normAutofit/>
          </a:bodyPr>
          <a:lstStyle>
            <a:lvl1pPr algn="ctr"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363477"/>
            <a:ext cx="7560000" cy="945883"/>
          </a:xfrm>
        </p:spPr>
        <p:txBody>
          <a:bodyPr/>
          <a:lstStyle>
            <a:lvl1pPr marL="0" indent="0" algn="ctr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503" y="1260000"/>
            <a:ext cx="1938532" cy="18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298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620000"/>
            <a:ext cx="4454024" cy="47332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458274"/>
            <a:ext cx="3004102" cy="3902926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460567"/>
            <a:ext cx="7560000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50675"/>
            <a:ext cx="7118902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593" y="6450675"/>
            <a:ext cx="31640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2132050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dt="0"/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−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6450" indent="-26670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6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1563" indent="-265113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27463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lucie.Sehnalkova@upol.cz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tag.upol.cz/portal/studium/index.html?pc_lang=e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zv.upol.cz/en/students/study-guide/important-date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zv.upol.cz/en/student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upol.cz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vt.upol.cz/identifikacni-karty-ik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ps.upol.cz/en/" TargetMode="External"/><Relationship Id="rId2" Type="http://schemas.openxmlformats.org/officeDocument/2006/relationships/hyperlink" Target="https://www.fzv.upol.cz/en/student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mailto:ariel.sherman01@upol.cz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lucie.Sehnalkova@upol.cz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upol.cz/en/contact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upol.cz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upol.cz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000" y="1035604"/>
            <a:ext cx="1357539" cy="1591747"/>
          </a:xfrm>
          <a:prstGeom prst="rect">
            <a:avLst/>
          </a:prstGeom>
        </p:spPr>
      </p:pic>
      <p:sp>
        <p:nvSpPr>
          <p:cNvPr id="8" name="Zástupný symbol pro zápatí 5">
            <a:extLst>
              <a:ext uri="{FF2B5EF4-FFF2-40B4-BE49-F238E27FC236}">
                <a16:creationId xmlns:a16="http://schemas.microsoft.com/office/drawing/2014/main" id="{F51ADE83-A407-4756-8AB4-77FBB05E0E0A}"/>
              </a:ext>
            </a:extLst>
          </p:cNvPr>
          <p:cNvSpPr txBox="1">
            <a:spLocks/>
          </p:cNvSpPr>
          <p:nvPr/>
        </p:nvSpPr>
        <p:spPr>
          <a:xfrm>
            <a:off x="1353030" y="2239798"/>
            <a:ext cx="6293478" cy="2409055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l" defTabSz="905073" rtl="0" eaLnBrk="1" latinLnBrk="0" hangingPunct="1">
              <a:defRPr sz="1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2537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5073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7610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0146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2683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5219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7756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0292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Faculty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Health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Sciences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Palacký University in Olomouc</a:t>
            </a:r>
          </a:p>
          <a:p>
            <a:pPr algn="ctr"/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cs-CZ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cs-CZ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Physiotherapy</a:t>
            </a:r>
            <a:endParaRPr lang="cs-CZ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888507" y="5093649"/>
            <a:ext cx="4498975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Mgr. Lucie </a:t>
            </a:r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Sehnálková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Affairs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Office,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room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2.052</a:t>
            </a:r>
          </a:p>
          <a:p>
            <a:pPr algn="r">
              <a:lnSpc>
                <a:spcPct val="150000"/>
              </a:lnSpc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lucie.sehnalkova@upol.cz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+420 585 632 840</a:t>
            </a:r>
          </a:p>
        </p:txBody>
      </p:sp>
    </p:spTree>
    <p:extLst>
      <p:ext uri="{BB962C8B-B14F-4D97-AF65-F5344CB8AC3E}">
        <p14:creationId xmlns:p14="http://schemas.microsoft.com/office/powerpoint/2010/main" val="142453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1126224"/>
            <a:ext cx="7560000" cy="587353"/>
          </a:xfrm>
        </p:spPr>
        <p:txBody>
          <a:bodyPr anchor="ctr">
            <a:normAutofit/>
          </a:bodyPr>
          <a:lstStyle/>
          <a:p>
            <a:pPr algn="ctr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STAG: St</a:t>
            </a:r>
            <a:r>
              <a:rPr lang="cs-CZ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udy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Ag</a:t>
            </a:r>
            <a:r>
              <a:rPr lang="cs-CZ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enda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anchor="ctr"/>
          <a:lstStyle/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Mgr. Jana Pospíšilová,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Students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Affair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Office,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Faculty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Health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Sciences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Hněvotínská 3, 775 15 Olomouc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498"/>
            <a:ext cx="2517653" cy="118872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60602" y="1581022"/>
            <a:ext cx="6564923" cy="3634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dirty="0">
                <a:hlinkClick r:id="rId3"/>
              </a:rPr>
              <a:t>https://stag.upol.cz/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110" y="2236712"/>
            <a:ext cx="8229906" cy="4321963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13" name="Ovál 12"/>
          <p:cNvSpPr/>
          <p:nvPr/>
        </p:nvSpPr>
        <p:spPr>
          <a:xfrm>
            <a:off x="2219937" y="3663978"/>
            <a:ext cx="445477" cy="36341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7762474" y="2236712"/>
            <a:ext cx="381969" cy="30373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84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9329" y="1195842"/>
            <a:ext cx="7560000" cy="587353"/>
          </a:xfrm>
        </p:spPr>
        <p:txBody>
          <a:bodyPr anchor="ctr">
            <a:no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Pre-registration</a:t>
            </a: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courses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748"/>
            <a:ext cx="2517653" cy="118872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30213" y="1558875"/>
            <a:ext cx="728911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000" b="1" dirty="0"/>
              <a:t>4</a:t>
            </a:r>
            <a:r>
              <a:rPr lang="en-US" sz="2000" b="1" baseline="30000" dirty="0" err="1"/>
              <a:t>th</a:t>
            </a:r>
            <a:r>
              <a:rPr lang="en-US" sz="2000" b="1" dirty="0"/>
              <a:t> to 1</a:t>
            </a:r>
            <a:r>
              <a:rPr lang="cs-CZ" sz="2000" b="1" dirty="0"/>
              <a:t>1</a:t>
            </a:r>
            <a:r>
              <a:rPr lang="en-US" sz="2000" b="1" baseline="30000" dirty="0" err="1"/>
              <a:t>th</a:t>
            </a:r>
            <a:r>
              <a:rPr lang="en-US" sz="2000" b="1" dirty="0"/>
              <a:t> September </a:t>
            </a:r>
            <a:r>
              <a:rPr lang="cs-CZ" sz="2000" b="1" dirty="0"/>
              <a:t>2023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64" y="2648558"/>
            <a:ext cx="7862131" cy="399050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21" name="TextovéPole 20"/>
          <p:cNvSpPr txBox="1"/>
          <p:nvPr/>
        </p:nvSpPr>
        <p:spPr>
          <a:xfrm>
            <a:off x="4261549" y="3903359"/>
            <a:ext cx="2641600" cy="3665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Registration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courses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Šipka doprava 21"/>
          <p:cNvSpPr/>
          <p:nvPr/>
        </p:nvSpPr>
        <p:spPr>
          <a:xfrm rot="10800000">
            <a:off x="3619333" y="3914187"/>
            <a:ext cx="515815" cy="257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4794580" y="5739366"/>
            <a:ext cx="1575538" cy="3665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Timetable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11B661F0-534D-4F88-8757-76CFC59C67B7}"/>
              </a:ext>
            </a:extLst>
          </p:cNvPr>
          <p:cNvSpPr/>
          <p:nvPr/>
        </p:nvSpPr>
        <p:spPr>
          <a:xfrm>
            <a:off x="564657" y="4185495"/>
            <a:ext cx="817790" cy="258934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2196153" y="2945525"/>
            <a:ext cx="496636" cy="277711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1710423" y="2171435"/>
            <a:ext cx="5268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 err="1">
                <a:solidFill>
                  <a:srgbClr val="FF0000"/>
                </a:solidFill>
              </a:rPr>
              <a:t>Every</a:t>
            </a:r>
            <a:r>
              <a:rPr lang="cs-CZ" sz="1800" b="1" dirty="0">
                <a:solidFill>
                  <a:srgbClr val="FF0000"/>
                </a:solidFill>
              </a:rPr>
              <a:t> </a:t>
            </a:r>
            <a:r>
              <a:rPr lang="cs-CZ" sz="1800" b="1" dirty="0" err="1">
                <a:solidFill>
                  <a:srgbClr val="FF0000"/>
                </a:solidFill>
              </a:rPr>
              <a:t>course</a:t>
            </a:r>
            <a:r>
              <a:rPr lang="cs-CZ" sz="1800" b="1" dirty="0">
                <a:solidFill>
                  <a:srgbClr val="FF0000"/>
                </a:solidFill>
              </a:rPr>
              <a:t> </a:t>
            </a:r>
            <a:r>
              <a:rPr lang="cs-CZ" sz="1800" b="1" dirty="0" err="1">
                <a:solidFill>
                  <a:srgbClr val="FF0000"/>
                </a:solidFill>
              </a:rPr>
              <a:t>registration</a:t>
            </a:r>
            <a:r>
              <a:rPr lang="cs-CZ" sz="1800" b="1" dirty="0">
                <a:solidFill>
                  <a:srgbClr val="FF0000"/>
                </a:solidFill>
              </a:rPr>
              <a:t> </a:t>
            </a:r>
            <a:r>
              <a:rPr lang="cs-CZ" sz="1800" b="1" dirty="0" err="1">
                <a:solidFill>
                  <a:srgbClr val="FF0000"/>
                </a:solidFill>
              </a:rPr>
              <a:t>must</a:t>
            </a:r>
            <a:r>
              <a:rPr lang="cs-CZ" sz="1800" b="1" dirty="0">
                <a:solidFill>
                  <a:srgbClr val="FF0000"/>
                </a:solidFill>
              </a:rPr>
              <a:t> </a:t>
            </a:r>
            <a:r>
              <a:rPr lang="cs-CZ" sz="1800" b="1" dirty="0" err="1">
                <a:solidFill>
                  <a:srgbClr val="FF0000"/>
                </a:solidFill>
              </a:rPr>
              <a:t>be</a:t>
            </a:r>
            <a:r>
              <a:rPr lang="cs-CZ" sz="1800" b="1" dirty="0">
                <a:solidFill>
                  <a:srgbClr val="FF0000"/>
                </a:solidFill>
              </a:rPr>
              <a:t> </a:t>
            </a:r>
            <a:r>
              <a:rPr lang="cs-CZ" sz="1800" b="1" dirty="0" err="1">
                <a:solidFill>
                  <a:srgbClr val="FF0000"/>
                </a:solidFill>
              </a:rPr>
              <a:t>completed</a:t>
            </a:r>
            <a:r>
              <a:rPr lang="cs-CZ" sz="1800" b="1" dirty="0">
                <a:solidFill>
                  <a:srgbClr val="FF0000"/>
                </a:solidFill>
              </a:rPr>
              <a:t> in STAG. </a:t>
            </a:r>
          </a:p>
        </p:txBody>
      </p:sp>
    </p:spTree>
    <p:extLst>
      <p:ext uri="{BB962C8B-B14F-4D97-AF65-F5344CB8AC3E}">
        <p14:creationId xmlns:p14="http://schemas.microsoft.com/office/powerpoint/2010/main" val="456253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75815" y="4787660"/>
            <a:ext cx="7456478" cy="1716657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79215" y="1230560"/>
            <a:ext cx="7560000" cy="506021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cs-CZ" sz="3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Courses</a:t>
            </a:r>
            <a:r>
              <a:rPr lang="cs-CZ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– </a:t>
            </a:r>
            <a:r>
              <a:rPr lang="cs-CZ" sz="3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lectures</a:t>
            </a:r>
            <a:r>
              <a:rPr lang="cs-CZ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cs-CZ" sz="3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seminars</a:t>
            </a:r>
            <a:r>
              <a:rPr lang="cs-CZ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and </a:t>
            </a:r>
            <a:r>
              <a:rPr lang="cs-CZ" sz="3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practicals</a:t>
            </a:r>
            <a:b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811"/>
            <a:ext cx="2517653" cy="118872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75815" y="1819380"/>
            <a:ext cx="7966800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Obligatory course (A category)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student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must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pass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all</a:t>
            </a:r>
            <a:r>
              <a:rPr lang="cs-CZ" sz="1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cs-CZ" sz="1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cs-CZ" sz="1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enlisted</a:t>
            </a:r>
            <a:r>
              <a:rPr lang="cs-CZ" sz="1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courses</a:t>
            </a:r>
            <a:r>
              <a:rPr lang="cs-CZ" sz="1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this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category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during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their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study.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Elective course (B category)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student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must acquire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least </a:t>
            </a:r>
            <a:r>
              <a:rPr lang="cs-CZ" sz="1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22 </a:t>
            </a:r>
            <a:r>
              <a:rPr lang="en-GB" sz="1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credits</a:t>
            </a:r>
            <a:r>
              <a:rPr lang="cs-CZ" sz="1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by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passing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corresponding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number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courses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during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their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study.</a:t>
            </a: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Optional course (C category)</a:t>
            </a:r>
            <a:r>
              <a:rPr lang="cs-CZ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student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must acquire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least </a:t>
            </a:r>
            <a:r>
              <a:rPr lang="cs-CZ" sz="1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 </a:t>
            </a:r>
            <a:r>
              <a:rPr lang="en-GB" sz="1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credits</a:t>
            </a:r>
            <a:r>
              <a:rPr lang="cs-CZ" sz="1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by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passing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corresponding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number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courses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during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their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study. The optional course can be any course from any faculty of our university.</a:t>
            </a: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19592" y="5676984"/>
            <a:ext cx="7368923" cy="366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must acquire a </a:t>
            </a:r>
            <a:r>
              <a:rPr lang="en-GB" b="1" dirty="0">
                <a:solidFill>
                  <a:srgbClr val="FF0000"/>
                </a:solidFill>
              </a:rPr>
              <a:t>minimum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en-GB" b="1" dirty="0">
                <a:solidFill>
                  <a:srgbClr val="FF0000"/>
                </a:solidFill>
              </a:rPr>
              <a:t>40 credits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one academic year</a:t>
            </a:r>
            <a:r>
              <a:rPr lang="en-GB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63370" y="5155527"/>
            <a:ext cx="7368923" cy="366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optimal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number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credits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per </a:t>
            </a:r>
            <a:r>
              <a:rPr lang="cs-CZ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one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academic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year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60 </a:t>
            </a:r>
            <a:r>
              <a:rPr lang="cs-CZ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credits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768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1360713"/>
            <a:ext cx="7560000" cy="587353"/>
          </a:xfrm>
        </p:spPr>
        <p:txBody>
          <a:bodyPr anchor="ctr">
            <a:noAutofit/>
          </a:bodyPr>
          <a:lstStyle/>
          <a:p>
            <a:pPr algn="ctr"/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Examinations and Re-sits</a:t>
            </a:r>
            <a:b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17653" cy="118872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720000" y="2120058"/>
            <a:ext cx="71189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all examination dates, </a:t>
            </a:r>
            <a:r>
              <a:rPr lang="en-GB" alt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register </a:t>
            </a:r>
            <a:r>
              <a:rPr lang="en-GB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through </a:t>
            </a:r>
            <a:r>
              <a:rPr lang="en-GB" alt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STAG</a:t>
            </a:r>
            <a:r>
              <a:rPr lang="en-GB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have </a:t>
            </a:r>
            <a:r>
              <a:rPr lang="en-GB" alt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THREE</a:t>
            </a:r>
            <a:r>
              <a:rPr lang="en-GB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attempts to pass an exam</a:t>
            </a: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n-GB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738287" lvl="1" indent="-285750">
              <a:buFont typeface="Arial" panose="020B0604020202020204" pitchFamily="34" charset="0"/>
              <a:buChar char="•"/>
            </a:pPr>
            <a:r>
              <a:rPr lang="en-GB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you fail for the first time: </a:t>
            </a:r>
            <a:r>
              <a:rPr lang="en-GB" alt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first re-sit</a:t>
            </a:r>
          </a:p>
          <a:p>
            <a:pPr marL="738287" lvl="1" indent="-285750">
              <a:buFont typeface="Arial" panose="020B0604020202020204" pitchFamily="34" charset="0"/>
              <a:buChar char="•"/>
            </a:pPr>
            <a:r>
              <a:rPr lang="en-GB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you fail for the second time: </a:t>
            </a:r>
            <a:r>
              <a:rPr lang="en-GB" alt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second re-sit  </a:t>
            </a:r>
          </a:p>
          <a:p>
            <a:pPr lvl="5"/>
            <a:r>
              <a:rPr lang="en-GB" alt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= usually </a:t>
            </a:r>
            <a:r>
              <a:rPr lang="cs-CZ" alt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n-GB" alt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board examination </a:t>
            </a:r>
          </a:p>
          <a:p>
            <a:pPr marL="738287" lvl="1" indent="-285750">
              <a:buFont typeface="Arial" panose="020B0604020202020204" pitchFamily="34" charset="0"/>
              <a:buChar char="•"/>
            </a:pPr>
            <a:r>
              <a:rPr lang="cs-CZ" alt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All</a:t>
            </a: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non-completed courses</a:t>
            </a: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alt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alt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alt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previous</a:t>
            </a: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alt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academic</a:t>
            </a: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alt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year</a:t>
            </a: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alt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must</a:t>
            </a: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alt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</a:t>
            </a: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alt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completed</a:t>
            </a:r>
            <a:r>
              <a:rPr lang="en-GB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the next academic year</a:t>
            </a: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n-GB" alt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20000" y="5038068"/>
            <a:ext cx="71189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altLang="cs-CZ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Examination</a:t>
            </a:r>
            <a:r>
              <a:rPr lang="cs-CZ" alt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period: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Winter semester: from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8th January to 9th February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Summer semester</a:t>
            </a: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from 27th May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 June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cs-CZ" alt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05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9999" y="1257431"/>
            <a:ext cx="7560000" cy="58735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GB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Checking the course of study</a:t>
            </a:r>
            <a:b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377"/>
            <a:ext cx="2517653" cy="1188722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609725" y="2271347"/>
            <a:ext cx="7780549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Deadline for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fulfillment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study requirements for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academic year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2023/2024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r>
              <a:rPr lang="en-GB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September 202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</a:p>
          <a:p>
            <a:pPr algn="ctr"/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ate of the Checking the course of study can be found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aculty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website:</a:t>
            </a:r>
          </a:p>
          <a:p>
            <a:pPr algn="ctr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https://www.fzv.upol.cz/en/students/study-guide/important-dates/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58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1143239"/>
            <a:ext cx="7560000" cy="495780"/>
          </a:xfrm>
        </p:spPr>
        <p:txBody>
          <a:bodyPr>
            <a:normAutofit/>
          </a:bodyPr>
          <a:lstStyle/>
          <a:p>
            <a:pPr algn="ctr"/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Completion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of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study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339" y="4641858"/>
            <a:ext cx="7775661" cy="175031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standard </a:t>
            </a:r>
            <a:r>
              <a:rPr lang="cs-CZ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length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of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Bc‘s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study </a:t>
            </a:r>
            <a:r>
              <a:rPr lang="cs-CZ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of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Physiotherapy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is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4 </a:t>
            </a:r>
            <a:r>
              <a:rPr lang="cs-CZ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years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maximal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length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of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study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is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7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years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(4 standard + 3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extended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years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Students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of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foreign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study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programme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are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obliged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to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pay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an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annual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tuition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fee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of</a:t>
            </a: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8.000,- EUR.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latin typeface="+mn-lt"/>
            </a:endParaRPr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528" y="83878"/>
            <a:ext cx="2224405" cy="7194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504339" y="1978925"/>
            <a:ext cx="756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Students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must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acquire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during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whole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course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study a minimum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b="1" dirty="0">
                <a:solidFill>
                  <a:srgbClr val="FF0000"/>
                </a:solidFill>
              </a:rPr>
              <a:t>240 </a:t>
            </a:r>
            <a:r>
              <a:rPr lang="cs-CZ" sz="2000" b="1" dirty="0" err="1">
                <a:solidFill>
                  <a:srgbClr val="FF0000"/>
                </a:solidFill>
              </a:rPr>
              <a:t>credits</a:t>
            </a:r>
            <a:r>
              <a:rPr lang="cs-CZ" sz="2000" b="1" dirty="0">
                <a:solidFill>
                  <a:srgbClr val="FF0000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After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completion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required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courses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students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may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register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Final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State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Exam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Thesis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Defence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23100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964303"/>
            <a:ext cx="7560000" cy="461274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University Blue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Book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0000" y="1601875"/>
            <a:ext cx="7560000" cy="249528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</a:rPr>
              <a:t>FHS personnel (pp 5-7)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</a:rPr>
              <a:t>Departments of the FHS and Faculty of Medicine and Dentistry (pp 10-30)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b="1" dirty="0">
                <a:latin typeface="+mn-lt"/>
              </a:rPr>
              <a:t>Schedule of the academic year 2023/2024 (pp 32)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b="1" dirty="0">
                <a:latin typeface="+mn-lt"/>
              </a:rPr>
              <a:t>Physiotherapy study plan </a:t>
            </a:r>
            <a:r>
              <a:rPr lang="cs-CZ" sz="1800" dirty="0">
                <a:latin typeface="+mn-lt"/>
              </a:rPr>
              <a:t>(pp 35-37) – also on the faculty website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b="1" i="1" dirty="0">
                <a:solidFill>
                  <a:srgbClr val="FF0000"/>
                </a:solidFill>
                <a:latin typeface="+mn-lt"/>
              </a:rPr>
              <a:t>UP Study and Examination Code link (pp 40)</a:t>
            </a:r>
            <a:endParaRPr lang="cs-CZ" sz="1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83" y="68551"/>
            <a:ext cx="2224405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72" y="3612776"/>
            <a:ext cx="6153594" cy="30783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14545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0000" y="2747477"/>
            <a:ext cx="7560000" cy="1552712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Where to look for </a:t>
            </a:r>
          </a:p>
          <a:p>
            <a:pPr algn="ctr"/>
            <a:r>
              <a:rPr lang="cs-CZ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information &amp; help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188" y="-85556"/>
            <a:ext cx="2517653" cy="118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67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0385" y="885814"/>
            <a:ext cx="7560000" cy="107398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Faculty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website</a:t>
            </a:r>
            <a:br>
              <a:rPr lang="cs-CZ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cs-CZ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2"/>
              </a:rPr>
              <a:t>https://www.fzv.upol.cz/en/students/</a:t>
            </a:r>
            <a:endParaRPr lang="cs-CZ" sz="24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47"/>
            <a:ext cx="2517653" cy="118872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/>
          <a:srcRect l="11465" t="10628" r="11618" b="8072"/>
          <a:stretch/>
        </p:blipFill>
        <p:spPr>
          <a:xfrm>
            <a:off x="1055072" y="1820174"/>
            <a:ext cx="7285313" cy="481272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60464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41" y="1781282"/>
            <a:ext cx="7470858" cy="48743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841" y="778969"/>
            <a:ext cx="7560000" cy="76775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cs-CZ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UP </a:t>
            </a:r>
            <a:r>
              <a:rPr lang="cs-CZ" sz="3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Portal</a:t>
            </a:r>
            <a:b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cs-CZ" sz="2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hlinkClick r:id="rId3"/>
              </a:rPr>
              <a:t>https://portal.upol.cz/</a:t>
            </a:r>
            <a:endParaRPr lang="cs-CZ" sz="2200" b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878"/>
            <a:ext cx="2517653" cy="118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51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035600" y="3321170"/>
            <a:ext cx="6928338" cy="2483764"/>
          </a:xfrm>
          <a:effectLst>
            <a:outerShdw dist="50800" sx="1000" sy="1000" algn="ctr" rotWithShape="0">
              <a:srgbClr val="000000"/>
            </a:outerShdw>
          </a:effectLst>
        </p:spPr>
        <p:txBody>
          <a:bodyPr anchor="ctr"/>
          <a:lstStyle/>
          <a:p>
            <a:pPr algn="ctr"/>
            <a:r>
              <a:rPr lang="cs-CZ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Content</a:t>
            </a: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cs-CZ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of</a:t>
            </a: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cs-CZ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</a:t>
            </a: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cs-CZ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presentation</a:t>
            </a:r>
            <a:endParaRPr lang="en-GB" sz="2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People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of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Faculty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Portal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and STAG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Useful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links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Documents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000" y="1035604"/>
            <a:ext cx="1357539" cy="159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79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936724"/>
            <a:ext cx="7560000" cy="74808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Student University Email</a:t>
            </a:r>
            <a:b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Outlook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118405"/>
            <a:ext cx="7560000" cy="450668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Students are required to use their university email address when communication with the university personnel (teachers, officers, etc.). 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Recommendation – set the forwarding of emails from the university email address to your personal email (see Setting).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Students receive important information on their university email address about deadlines, courses and exams. They are expected to check their university email address daily.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UP Newsletter</a:t>
            </a:r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478" y="110355"/>
            <a:ext cx="2224405" cy="71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0472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936724"/>
            <a:ext cx="7560000" cy="748080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Student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Card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(ISIC)</a:t>
            </a:r>
            <a:br>
              <a:rPr lang="cs-CZ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cs-CZ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2"/>
              </a:rPr>
              <a:t>https://cvt.upol.cz/identifikacni-karty-ik/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118405"/>
            <a:ext cx="7560000" cy="450668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Access to the University and Faculty Libraries, canteen and various other services of the university.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Student discounts in </a:t>
            </a:r>
            <a:r>
              <a:rPr lang="en-A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UPoint</a:t>
            </a: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Shop, theatres, cinemas, and various shops. </a:t>
            </a:r>
          </a:p>
          <a:p>
            <a:pPr marL="0" indent="0">
              <a:buNone/>
            </a:pPr>
            <a:endParaRPr lang="en-AU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en-A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Application process: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Fill and send the application in the electronic application with your photo attached. Pay for the card via bank transfer.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After receiving the email that your card is ready, book a date for collecting your card. You will receive a PIN code.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At the booked date, go to the IT </a:t>
            </a:r>
            <a:r>
              <a:rPr lang="en-A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Center</a:t>
            </a: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on </a:t>
            </a:r>
            <a:r>
              <a:rPr lang="en-A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Biskupské</a:t>
            </a: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Square 1 and use your PIN code to receive your student card. 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478" y="110355"/>
            <a:ext cx="2224405" cy="71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3219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9769" y="1114197"/>
            <a:ext cx="7560000" cy="61419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cs-CZ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 </a:t>
            </a:r>
            <a:r>
              <a:rPr lang="cs-CZ" sz="3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Services</a:t>
            </a:r>
            <a:b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https://www.fzv.upol.cz/en/students/</a:t>
            </a:r>
            <a:r>
              <a:rPr lang="cs-CZ" sz="2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0000" y="2160494"/>
            <a:ext cx="7560000" cy="427616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Welcome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Office –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helping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foreign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VISA and residence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Healthcare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free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healthcare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(GP,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dentist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psychologist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Faculty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library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and university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library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Zbrojnice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School canteen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Clubs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Sports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clubs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Academic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Sport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Student clubs – PEPA (club for international students of FHS and MF)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Support for students with special needs –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https://cps.upol.cz/en/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Tutoring – Ariel Sherman (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ariel.sherman01@upol.cz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Buddies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17653" cy="118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80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24950" y="1231142"/>
            <a:ext cx="6090249" cy="58204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UPlikace</a:t>
            </a:r>
            <a:r>
              <a:rPr lang="cs-CZ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61243" y="1913065"/>
            <a:ext cx="73974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Available on Google Play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Create and manage your timetable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Sign up for exams and check your study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Interactive map of all UP buildings, libraries, sport </a:t>
            </a:r>
            <a:r>
              <a:rPr lang="en-A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centers</a:t>
            </a:r>
            <a:r>
              <a:rPr lang="en-A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etc.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6" y="42420"/>
            <a:ext cx="2517653" cy="118872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41" y="595118"/>
            <a:ext cx="1897916" cy="189791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970" y="3615083"/>
            <a:ext cx="1447800" cy="28194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10" y="3615083"/>
            <a:ext cx="1447800" cy="28194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462" y="3615083"/>
            <a:ext cx="1447800" cy="28194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216" y="3615083"/>
            <a:ext cx="14478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0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1" y="1101168"/>
            <a:ext cx="7560000" cy="61419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Orientation Day for International Students</a:t>
            </a:r>
            <a:endParaRPr lang="cs-CZ" b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0001" y="1972236"/>
            <a:ext cx="4389882" cy="43927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11th September, 13:00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Information 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VISA and resident cards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Insurance and how to solve problems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Study responsibilities (tuition fees, course registration, FAQ)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Healthcare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Life in Olomouc (part-time jobs, cultural events, help)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17653" cy="11887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98D9F0-C4E4-42F0-A193-115703CFAF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735" y="1972236"/>
            <a:ext cx="3296825" cy="466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63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078302"/>
            <a:ext cx="7560000" cy="606502"/>
          </a:xfrm>
        </p:spPr>
        <p:txBody>
          <a:bodyPr>
            <a:normAutofit/>
          </a:bodyPr>
          <a:lstStyle/>
          <a:p>
            <a:pPr algn="ctr"/>
            <a:r>
              <a:rPr lang="cs-CZ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What</a:t>
            </a: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to </a:t>
            </a:r>
            <a:r>
              <a:rPr lang="cs-CZ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buy</a:t>
            </a: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cs-CZ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before</a:t>
            </a: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cs-CZ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</a:t>
            </a: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cs-CZ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first</a:t>
            </a:r>
            <a:r>
              <a:rPr lang="cs-CZ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cs-CZ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class</a:t>
            </a:r>
            <a:endParaRPr lang="cs-CZ" sz="3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478" y="110355"/>
            <a:ext cx="2224405" cy="7194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délník 5"/>
          <p:cNvSpPr/>
          <p:nvPr/>
        </p:nvSpPr>
        <p:spPr>
          <a:xfrm>
            <a:off x="53157" y="6118662"/>
            <a:ext cx="3424079" cy="46166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cs-CZ" sz="1200" i="1" dirty="0" err="1"/>
              <a:t>Medical</a:t>
            </a:r>
            <a:r>
              <a:rPr lang="cs-CZ" sz="1200" i="1" dirty="0"/>
              <a:t> </a:t>
            </a:r>
            <a:r>
              <a:rPr lang="cs-CZ" sz="1200" i="1" dirty="0" err="1"/>
              <a:t>supplies</a:t>
            </a:r>
            <a:r>
              <a:rPr lang="cs-CZ" sz="1200" i="1" dirty="0"/>
              <a:t> EMPOLAS, </a:t>
            </a:r>
            <a:r>
              <a:rPr lang="cs-CZ" sz="1200" i="1" dirty="0">
                <a:effectLst/>
              </a:rPr>
              <a:t>Globus shopping center </a:t>
            </a:r>
          </a:p>
          <a:p>
            <a:pPr algn="ctr"/>
            <a:r>
              <a:rPr lang="cs-CZ" sz="1200" i="1" dirty="0">
                <a:effectLst/>
              </a:rPr>
              <a:t>(10 </a:t>
            </a:r>
            <a:r>
              <a:rPr lang="cs-CZ" sz="1200" i="1" dirty="0" err="1">
                <a:effectLst/>
              </a:rPr>
              <a:t>mins</a:t>
            </a:r>
            <a:r>
              <a:rPr lang="cs-CZ" sz="1200" i="1" dirty="0">
                <a:effectLst/>
              </a:rPr>
              <a:t> </a:t>
            </a:r>
            <a:r>
              <a:rPr lang="cs-CZ" sz="1200" i="1" dirty="0" err="1">
                <a:effectLst/>
              </a:rPr>
              <a:t>from</a:t>
            </a:r>
            <a:r>
              <a:rPr lang="cs-CZ" sz="1200" i="1" dirty="0">
                <a:effectLst/>
              </a:rPr>
              <a:t> </a:t>
            </a:r>
            <a:r>
              <a:rPr lang="cs-CZ" sz="1200" i="1" dirty="0" err="1">
                <a:effectLst/>
              </a:rPr>
              <a:t>Neředín</a:t>
            </a:r>
            <a:r>
              <a:rPr lang="cs-CZ" sz="1200" i="1" dirty="0">
                <a:effectLst/>
              </a:rPr>
              <a:t> </a:t>
            </a:r>
            <a:r>
              <a:rPr lang="cs-CZ" sz="1200" i="1" dirty="0" err="1">
                <a:effectLst/>
              </a:rPr>
              <a:t>dorms</a:t>
            </a:r>
            <a:r>
              <a:rPr lang="cs-CZ" sz="1200" i="1" dirty="0">
                <a:effectLst/>
              </a:rPr>
              <a:t>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10" y="4310323"/>
            <a:ext cx="2619375" cy="174307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151" y="3669072"/>
            <a:ext cx="2377041" cy="292027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54" y="2154619"/>
            <a:ext cx="2215917" cy="292027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0" name="Obdélník 9"/>
          <p:cNvSpPr/>
          <p:nvPr/>
        </p:nvSpPr>
        <p:spPr>
          <a:xfrm>
            <a:off x="6489754" y="5129210"/>
            <a:ext cx="1252549" cy="83099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200" i="1" dirty="0"/>
              <a:t>ARDON </a:t>
            </a:r>
            <a:r>
              <a:rPr lang="cs-CZ" sz="1200" i="1" dirty="0" err="1"/>
              <a:t>shop</a:t>
            </a:r>
            <a:r>
              <a:rPr lang="cs-CZ" sz="1200" i="1" dirty="0"/>
              <a:t>, Hněvotínská 54 (10 </a:t>
            </a:r>
            <a:r>
              <a:rPr lang="cs-CZ" sz="1200" i="1" dirty="0" err="1"/>
              <a:t>minutes</a:t>
            </a:r>
            <a:r>
              <a:rPr lang="cs-CZ" sz="1200" i="1" dirty="0"/>
              <a:t> </a:t>
            </a:r>
            <a:r>
              <a:rPr lang="cs-CZ" sz="1200" i="1" dirty="0" err="1"/>
              <a:t>from</a:t>
            </a:r>
            <a:r>
              <a:rPr lang="cs-CZ" sz="1200" i="1" dirty="0"/>
              <a:t> </a:t>
            </a:r>
            <a:r>
              <a:rPr lang="cs-CZ" sz="1200" i="1" dirty="0" err="1"/>
              <a:t>the</a:t>
            </a:r>
            <a:r>
              <a:rPr lang="cs-CZ" sz="1200" i="1" dirty="0"/>
              <a:t> university)</a:t>
            </a:r>
            <a:endParaRPr lang="cs-CZ" sz="1200" i="1" dirty="0">
              <a:effectLst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2" t="9172" r="14925" b="15356"/>
          <a:stretch/>
        </p:blipFill>
        <p:spPr>
          <a:xfrm>
            <a:off x="519049" y="1684804"/>
            <a:ext cx="2147919" cy="228502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3" name="Obdélník 12"/>
          <p:cNvSpPr/>
          <p:nvPr/>
        </p:nvSpPr>
        <p:spPr>
          <a:xfrm>
            <a:off x="2783530" y="1797234"/>
            <a:ext cx="947500" cy="120032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200" dirty="0" err="1">
                <a:effectLst/>
              </a:rPr>
              <a:t>UPoint</a:t>
            </a:r>
            <a:r>
              <a:rPr lang="cs-CZ" sz="1200" dirty="0">
                <a:effectLst/>
              </a:rPr>
              <a:t> university </a:t>
            </a:r>
            <a:r>
              <a:rPr lang="cs-CZ" sz="1200" dirty="0" err="1">
                <a:effectLst/>
              </a:rPr>
              <a:t>shop</a:t>
            </a:r>
            <a:endParaRPr lang="cs-CZ" sz="1200" dirty="0">
              <a:effectLst/>
            </a:endParaRPr>
          </a:p>
          <a:p>
            <a:pPr algn="ctr"/>
            <a:r>
              <a:rPr lang="cs-CZ" sz="1200" dirty="0"/>
              <a:t>Horní náměstí 12 (city center)</a:t>
            </a:r>
            <a:r>
              <a:rPr lang="cs-CZ" sz="1200" dirty="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4971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5F04434-1ED7-4237-A97E-200345003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1" r="8675" b="6694"/>
          <a:stretch/>
        </p:blipFill>
        <p:spPr>
          <a:xfrm>
            <a:off x="0" y="0"/>
            <a:ext cx="8999538" cy="684053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4DA78D7-F220-4076-B19B-40C30F5E9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059" y="382160"/>
            <a:ext cx="7746168" cy="982528"/>
          </a:xfrm>
        </p:spPr>
        <p:txBody>
          <a:bodyPr>
            <a:normAutofit/>
          </a:bodyPr>
          <a:lstStyle/>
          <a:p>
            <a:br>
              <a:rPr lang="cs-CZ" sz="2800" dirty="0">
                <a:solidFill>
                  <a:schemeClr val="accent5">
                    <a:lumMod val="75000"/>
                  </a:schemeClr>
                </a:solidFill>
              </a:rPr>
            </a:b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080059" y="560716"/>
            <a:ext cx="48394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 err="1">
                <a:solidFill>
                  <a:schemeClr val="accent1">
                    <a:lumMod val="75000"/>
                  </a:schemeClr>
                </a:solidFill>
                <a:latin typeface="Brush Script MT" panose="03060802040406070304" pitchFamily="66" charset="0"/>
              </a:rPr>
              <a:t>Good</a:t>
            </a:r>
            <a:r>
              <a:rPr lang="cs-CZ" sz="6000" dirty="0">
                <a:solidFill>
                  <a:schemeClr val="accent1">
                    <a:lumMod val="75000"/>
                  </a:schemeClr>
                </a:solidFill>
                <a:latin typeface="Brush Script MT" panose="03060802040406070304" pitchFamily="66" charset="0"/>
              </a:rPr>
              <a:t> </a:t>
            </a:r>
            <a:r>
              <a:rPr lang="cs-CZ" sz="6000" dirty="0" err="1">
                <a:solidFill>
                  <a:schemeClr val="accent1">
                    <a:lumMod val="75000"/>
                  </a:schemeClr>
                </a:solidFill>
                <a:latin typeface="Brush Script MT" panose="03060802040406070304" pitchFamily="66" charset="0"/>
              </a:rPr>
              <a:t>luck</a:t>
            </a:r>
            <a:r>
              <a:rPr lang="cs-CZ" sz="6000" dirty="0">
                <a:solidFill>
                  <a:schemeClr val="accent1">
                    <a:lumMod val="75000"/>
                  </a:schemeClr>
                </a:solidFill>
                <a:latin typeface="Brush Script MT" panose="03060802040406070304" pitchFamily="66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43474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200770" y="4925683"/>
            <a:ext cx="6787291" cy="1173192"/>
          </a:xfrm>
          <a:effectLst>
            <a:outerShdw dist="50800" sx="1000" sy="1000" algn="ctr" rotWithShape="0">
              <a:srgbClr val="000000"/>
            </a:outerShdw>
          </a:effectLst>
        </p:spPr>
        <p:txBody>
          <a:bodyPr/>
          <a:lstStyle/>
          <a:p>
            <a:pPr algn="ctr">
              <a:lnSpc>
                <a:spcPct val="150000"/>
              </a:lnSpc>
            </a:pPr>
            <a:endParaRPr lang="cs-CZ" sz="24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endParaRPr lang="cs-CZ" sz="2400" dirty="0">
              <a:solidFill>
                <a:schemeClr val="tx1"/>
              </a:solidFill>
            </a:endParaRPr>
          </a:p>
          <a:p>
            <a:pPr algn="r">
              <a:lnSpc>
                <a:spcPct val="150000"/>
              </a:lnSpc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Mgr. Lucie </a:t>
            </a: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Sehnálková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r">
              <a:lnSpc>
                <a:spcPct val="150000"/>
              </a:lnSpc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Student </a:t>
            </a:r>
            <a:r>
              <a:rPr lang="cs-CZ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Affairs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Office, </a:t>
            </a:r>
            <a:r>
              <a:rPr lang="cs-CZ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room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2.052</a:t>
            </a:r>
          </a:p>
          <a:p>
            <a:pPr algn="r">
              <a:lnSpc>
                <a:spcPct val="150000"/>
              </a:lnSpc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lucie.sehnalkova@upol.cz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; +420 585 632 840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000" y="1035604"/>
            <a:ext cx="1357539" cy="1591747"/>
          </a:xfrm>
          <a:prstGeom prst="rect">
            <a:avLst/>
          </a:prstGeom>
        </p:spPr>
      </p:pic>
      <p:sp>
        <p:nvSpPr>
          <p:cNvPr id="8" name="Zástupný symbol pro zápatí 5">
            <a:extLst>
              <a:ext uri="{FF2B5EF4-FFF2-40B4-BE49-F238E27FC236}">
                <a16:creationId xmlns:a16="http://schemas.microsoft.com/office/drawing/2014/main" id="{F51ADE83-A407-4756-8AB4-77FBB05E0E0A}"/>
              </a:ext>
            </a:extLst>
          </p:cNvPr>
          <p:cNvSpPr txBox="1">
            <a:spLocks/>
          </p:cNvSpPr>
          <p:nvPr/>
        </p:nvSpPr>
        <p:spPr>
          <a:xfrm>
            <a:off x="1353030" y="2412327"/>
            <a:ext cx="6293478" cy="46202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l" defTabSz="905073" rtl="0" eaLnBrk="1" latinLnBrk="0" hangingPunct="1">
              <a:defRPr sz="1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2537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5073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7610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0146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2683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5219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7756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0292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4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/>
            <a:endParaRPr lang="cs-CZ" sz="4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/>
            <a:r>
              <a:rPr lang="cs-CZ" sz="4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Time</a:t>
            </a:r>
            <a:r>
              <a:rPr lang="cs-CZ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cs-CZ" sz="4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for</a:t>
            </a:r>
            <a:r>
              <a:rPr lang="cs-CZ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cs-CZ" sz="4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questions</a:t>
            </a:r>
            <a:endParaRPr lang="cs-CZ" sz="4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8766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0000" y="2579298"/>
            <a:ext cx="7560000" cy="22083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err="1">
                <a:latin typeface="+mn-lt"/>
              </a:rPr>
              <a:t>People</a:t>
            </a:r>
            <a:r>
              <a:rPr lang="cs-CZ" sz="4000" b="1" dirty="0">
                <a:latin typeface="+mn-lt"/>
              </a:rPr>
              <a:t> </a:t>
            </a:r>
            <a:r>
              <a:rPr lang="cs-CZ" sz="4000" b="1" dirty="0" err="1">
                <a:latin typeface="+mn-lt"/>
              </a:rPr>
              <a:t>of</a:t>
            </a:r>
            <a:r>
              <a:rPr lang="cs-CZ" sz="4000" b="1" dirty="0">
                <a:latin typeface="+mn-lt"/>
              </a:rPr>
              <a:t> </a:t>
            </a:r>
            <a:r>
              <a:rPr lang="cs-CZ" sz="4000" b="1" dirty="0" err="1">
                <a:latin typeface="+mn-lt"/>
              </a:rPr>
              <a:t>the</a:t>
            </a:r>
            <a:r>
              <a:rPr lang="cs-CZ" sz="4000" b="1" dirty="0">
                <a:latin typeface="+mn-lt"/>
              </a:rPr>
              <a:t> </a:t>
            </a:r>
            <a:r>
              <a:rPr lang="cs-CZ" sz="4000" b="1" dirty="0" err="1">
                <a:latin typeface="+mn-lt"/>
              </a:rPr>
              <a:t>Faculty</a:t>
            </a:r>
            <a:endParaRPr lang="cs-CZ" sz="4000" b="1" dirty="0">
              <a:latin typeface="+mn-lt"/>
            </a:endParaRPr>
          </a:p>
          <a:p>
            <a:pPr algn="ctr"/>
            <a:endParaRPr lang="cs-CZ" sz="2800" dirty="0">
              <a:latin typeface="+mn-lt"/>
            </a:endParaRPr>
          </a:p>
          <a:p>
            <a:pPr algn="ctr"/>
            <a:r>
              <a:rPr lang="cs-CZ" sz="2400" dirty="0">
                <a:latin typeface="+mn-lt"/>
                <a:hlinkClick r:id="rId2"/>
              </a:rPr>
              <a:t>https://www.upol.cz/en/contacts/</a:t>
            </a:r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17653" cy="118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22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9769" y="1123632"/>
            <a:ext cx="7560000" cy="514839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FHS Structure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17653" cy="1188722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4278806-5D26-4BA1-88EC-B45B47E0CB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5050922"/>
              </p:ext>
            </p:extLst>
          </p:nvPr>
        </p:nvGraphicFramePr>
        <p:xfrm>
          <a:off x="4499769" y="1792941"/>
          <a:ext cx="4201855" cy="4550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6B090A0-68D0-4A2C-979D-5A1B557299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8008742"/>
              </p:ext>
            </p:extLst>
          </p:nvPr>
        </p:nvGraphicFramePr>
        <p:xfrm>
          <a:off x="406789" y="1792941"/>
          <a:ext cx="3593711" cy="4275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741288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1267068"/>
            <a:ext cx="7560000" cy="949921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AU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Department of Clinical </a:t>
            </a:r>
            <a:r>
              <a:rPr lang="cs-CZ" sz="3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Rehabilitation</a:t>
            </a:r>
            <a:endParaRPr lang="en-AU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17653" cy="1188722"/>
          </a:xfrm>
          <a:prstGeom prst="rect">
            <a:avLst/>
          </a:prstGeom>
        </p:spPr>
      </p:pic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471199"/>
              </p:ext>
            </p:extLst>
          </p:nvPr>
        </p:nvGraphicFramePr>
        <p:xfrm>
          <a:off x="790641" y="2398144"/>
          <a:ext cx="7418718" cy="33809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09359">
                  <a:extLst>
                    <a:ext uri="{9D8B030D-6E8A-4147-A177-3AD203B41FA5}">
                      <a16:colId xmlns:a16="http://schemas.microsoft.com/office/drawing/2014/main" val="807852750"/>
                    </a:ext>
                  </a:extLst>
                </a:gridCol>
                <a:gridCol w="3709359">
                  <a:extLst>
                    <a:ext uri="{9D8B030D-6E8A-4147-A177-3AD203B41FA5}">
                      <a16:colId xmlns:a16="http://schemas.microsoft.com/office/drawing/2014/main" val="2860551284"/>
                    </a:ext>
                  </a:extLst>
                </a:gridCol>
              </a:tblGrid>
              <a:tr h="391746">
                <a:tc gridSpan="2">
                  <a:txBody>
                    <a:bodyPr/>
                    <a:lstStyle/>
                    <a:p>
                      <a:pPr algn="ctr"/>
                      <a:endParaRPr lang="cs-CZ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267743"/>
                  </a:ext>
                </a:extLst>
              </a:tr>
              <a:tr h="738314">
                <a:tc>
                  <a:txBody>
                    <a:bodyPr/>
                    <a:lstStyle/>
                    <a:p>
                      <a:pPr algn="ctr"/>
                      <a:r>
                        <a:rPr lang="en-AU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Hea</a:t>
                      </a:r>
                      <a:r>
                        <a:rPr lang="en-AU" baseline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 of the Department of Clinical Rehabilitation</a:t>
                      </a:r>
                      <a:endParaRPr lang="en-AU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doc.</a:t>
                      </a:r>
                      <a:r>
                        <a:rPr lang="cs-CZ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MUDr. Petr </a:t>
                      </a:r>
                      <a:r>
                        <a:rPr lang="cs-CZ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Konečný</a:t>
                      </a:r>
                      <a:r>
                        <a:rPr lang="cs-CZ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, Ph.D., MBA.</a:t>
                      </a:r>
                      <a:endParaRPr lang="cs-CZ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146845"/>
                  </a:ext>
                </a:extLst>
              </a:tr>
              <a:tr h="682339">
                <a:tc>
                  <a:txBody>
                    <a:bodyPr/>
                    <a:lstStyle/>
                    <a:p>
                      <a:pPr algn="ctr"/>
                      <a:r>
                        <a:rPr lang="en-AU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Deputy</a:t>
                      </a:r>
                      <a:r>
                        <a:rPr lang="en-AU" baseline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Head</a:t>
                      </a:r>
                      <a:endParaRPr lang="en-AU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Mgr. Jana </a:t>
                      </a:r>
                      <a:r>
                        <a:rPr lang="cs-CZ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Vyskotová</a:t>
                      </a:r>
                      <a:r>
                        <a:rPr lang="cs-CZ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, Ph.D.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673516"/>
                  </a:ext>
                </a:extLst>
              </a:tr>
              <a:tr h="727984">
                <a:tc>
                  <a:txBody>
                    <a:bodyPr/>
                    <a:lstStyle/>
                    <a:p>
                      <a:pPr algn="ctr"/>
                      <a:r>
                        <a:rPr lang="en-AU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Head of the Physiotherapy study programme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Mgr. Petra Gaul </a:t>
                      </a:r>
                      <a:r>
                        <a:rPr lang="cs-CZ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Aláčová</a:t>
                      </a:r>
                      <a:r>
                        <a:rPr lang="cs-CZ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,</a:t>
                      </a:r>
                      <a:r>
                        <a:rPr lang="cs-CZ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Ph.D.</a:t>
                      </a:r>
                      <a:endParaRPr lang="cs-CZ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270443"/>
                  </a:ext>
                </a:extLst>
              </a:tr>
              <a:tr h="840609">
                <a:tc>
                  <a:txBody>
                    <a:bodyPr/>
                    <a:lstStyle/>
                    <a:p>
                      <a:pPr marL="0" marR="0" lvl="0" indent="0" algn="ctr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Secretary </a:t>
                      </a:r>
                      <a:r>
                        <a:rPr lang="en-AU" b="1" baseline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for English Study Programme of Physiotherapy</a:t>
                      </a:r>
                      <a:endParaRPr lang="en-AU" b="1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Ing. Markéta Nosková</a:t>
                      </a:r>
                    </a:p>
                    <a:p>
                      <a:pPr algn="ctr"/>
                      <a:endParaRPr lang="cs-CZ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114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039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1345336"/>
            <a:ext cx="7560000" cy="401681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Student Affairs Office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17653" cy="1188722"/>
          </a:xfrm>
          <a:prstGeom prst="rect">
            <a:avLst/>
          </a:prstGeom>
        </p:spPr>
      </p:pic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924057"/>
              </p:ext>
            </p:extLst>
          </p:nvPr>
        </p:nvGraphicFramePr>
        <p:xfrm>
          <a:off x="720000" y="1927981"/>
          <a:ext cx="7357200" cy="104896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678600">
                  <a:extLst>
                    <a:ext uri="{9D8B030D-6E8A-4147-A177-3AD203B41FA5}">
                      <a16:colId xmlns:a16="http://schemas.microsoft.com/office/drawing/2014/main" val="1673371996"/>
                    </a:ext>
                  </a:extLst>
                </a:gridCol>
                <a:gridCol w="3678600">
                  <a:extLst>
                    <a:ext uri="{9D8B030D-6E8A-4147-A177-3AD203B41FA5}">
                      <a16:colId xmlns:a16="http://schemas.microsoft.com/office/drawing/2014/main" val="2654682026"/>
                    </a:ext>
                  </a:extLst>
                </a:gridCol>
              </a:tblGrid>
              <a:tr h="575586">
                <a:tc>
                  <a:txBody>
                    <a:bodyPr/>
                    <a:lstStyle/>
                    <a:p>
                      <a:pPr algn="l"/>
                      <a:r>
                        <a:rPr lang="en-GB" b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Mgr. Lucie Sehnálková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Student</a:t>
                      </a:r>
                      <a:r>
                        <a:rPr lang="en-GB" b="0" baseline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Affairs Officer for Physiotherapy study programme</a:t>
                      </a:r>
                      <a:endParaRPr lang="en-GB" b="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302069"/>
                  </a:ext>
                </a:extLst>
              </a:tr>
              <a:tr h="417394">
                <a:tc>
                  <a:txBody>
                    <a:bodyPr/>
                    <a:lstStyle/>
                    <a:p>
                      <a:pPr algn="l"/>
                      <a:r>
                        <a:rPr lang="cs-CZ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lucie.sehnalkova@upol.cz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+420 585 632 840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0526762"/>
                  </a:ext>
                </a:extLst>
              </a:tr>
            </a:tbl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6C6C5D99-5872-42E3-90A7-2D9E8A8733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450965"/>
              </p:ext>
            </p:extLst>
          </p:nvPr>
        </p:nvGraphicFramePr>
        <p:xfrm>
          <a:off x="720000" y="4739504"/>
          <a:ext cx="7357200" cy="99307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678600">
                  <a:extLst>
                    <a:ext uri="{9D8B030D-6E8A-4147-A177-3AD203B41FA5}">
                      <a16:colId xmlns:a16="http://schemas.microsoft.com/office/drawing/2014/main" val="1673371996"/>
                    </a:ext>
                  </a:extLst>
                </a:gridCol>
                <a:gridCol w="3678600">
                  <a:extLst>
                    <a:ext uri="{9D8B030D-6E8A-4147-A177-3AD203B41FA5}">
                      <a16:colId xmlns:a16="http://schemas.microsoft.com/office/drawing/2014/main" val="2654682026"/>
                    </a:ext>
                  </a:extLst>
                </a:gridCol>
              </a:tblGrid>
              <a:tr h="497013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Bc. Zuzana Pavlíková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Secretary</a:t>
                      </a:r>
                      <a:r>
                        <a:rPr lang="en-GB" b="0" baseline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of Cent</a:t>
                      </a:r>
                      <a:r>
                        <a:rPr lang="cs-CZ" b="0" baseline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re</a:t>
                      </a:r>
                      <a:r>
                        <a:rPr lang="en-GB" b="0" baseline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for Practical Training and Practical Teaching</a:t>
                      </a:r>
                      <a:endParaRPr lang="en-GB" b="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302069"/>
                  </a:ext>
                </a:extLst>
              </a:tr>
              <a:tr h="326275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zuzana.pavlivkova@upol.cz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+ 420 585 632 853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0526762"/>
                  </a:ext>
                </a:extLst>
              </a:tr>
            </a:tbl>
          </a:graphicData>
        </a:graphic>
      </p:graphicFrame>
      <p:sp>
        <p:nvSpPr>
          <p:cNvPr id="8" name="Nadpis 1"/>
          <p:cNvSpPr txBox="1">
            <a:spLocks/>
          </p:cNvSpPr>
          <p:nvPr/>
        </p:nvSpPr>
        <p:spPr>
          <a:xfrm>
            <a:off x="618600" y="4100021"/>
            <a:ext cx="7560000" cy="40168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8999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Centre for Practical Training and Practical Teaching</a:t>
            </a:r>
          </a:p>
        </p:txBody>
      </p:sp>
    </p:spTree>
    <p:extLst>
      <p:ext uri="{BB962C8B-B14F-4D97-AF65-F5344CB8AC3E}">
        <p14:creationId xmlns:p14="http://schemas.microsoft.com/office/powerpoint/2010/main" val="3715095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0000" y="2958860"/>
            <a:ext cx="7560000" cy="1656272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 err="1">
                <a:latin typeface="+mn-lt"/>
              </a:rPr>
              <a:t>Portal</a:t>
            </a:r>
            <a:r>
              <a:rPr lang="cs-CZ" sz="4400" b="1" dirty="0">
                <a:latin typeface="+mn-lt"/>
              </a:rPr>
              <a:t> &amp; STAG</a:t>
            </a:r>
            <a:endParaRPr lang="cs-CZ" sz="4000" b="1" dirty="0">
              <a:latin typeface="+mn-lt"/>
            </a:endParaRPr>
          </a:p>
          <a:p>
            <a:pPr algn="ctr"/>
            <a:r>
              <a:rPr lang="cs-CZ" sz="2800" dirty="0" err="1">
                <a:latin typeface="+mn-lt"/>
              </a:rPr>
              <a:t>Course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registration</a:t>
            </a:r>
            <a:r>
              <a:rPr lang="cs-CZ" sz="2800" dirty="0">
                <a:latin typeface="+mn-lt"/>
              </a:rPr>
              <a:t>, </a:t>
            </a:r>
            <a:r>
              <a:rPr lang="cs-CZ" sz="2800" dirty="0" err="1">
                <a:latin typeface="+mn-lt"/>
              </a:rPr>
              <a:t>timetables</a:t>
            </a:r>
            <a:r>
              <a:rPr lang="cs-CZ" sz="2800" dirty="0">
                <a:latin typeface="+mn-lt"/>
              </a:rPr>
              <a:t>, </a:t>
            </a:r>
            <a:r>
              <a:rPr lang="cs-CZ" sz="2800" dirty="0" err="1">
                <a:latin typeface="+mn-lt"/>
              </a:rPr>
              <a:t>exams</a:t>
            </a:r>
            <a:r>
              <a:rPr lang="cs-CZ" sz="2800" dirty="0">
                <a:latin typeface="+mn-lt"/>
              </a:rPr>
              <a:t>, thesis…</a:t>
            </a:r>
            <a:endParaRPr lang="cs-CZ" sz="3200" dirty="0"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17653" cy="118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26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1416296"/>
            <a:ext cx="7560000" cy="587353"/>
          </a:xfrm>
        </p:spPr>
        <p:txBody>
          <a:bodyPr anchor="ctr">
            <a:normAutofit/>
          </a:bodyPr>
          <a:lstStyle/>
          <a:p>
            <a:pPr algn="ctr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PORTAL: </a:t>
            </a:r>
            <a:r>
              <a:rPr lang="en-GB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Palacký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University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Information System 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80"/>
            <a:ext cx="2517653" cy="118872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217538" y="1968750"/>
            <a:ext cx="656492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000" dirty="0">
                <a:hlinkClick r:id="rId3"/>
              </a:rPr>
              <a:t>https://portal.upol.cz/</a:t>
            </a:r>
            <a:r>
              <a:rPr lang="cs-CZ" sz="2000" dirty="0"/>
              <a:t>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34102" y="2641718"/>
            <a:ext cx="7204800" cy="1284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Your</a:t>
            </a: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User name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password</a:t>
            </a: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can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found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Electronic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/>
          <a:srcRect b="22652"/>
          <a:stretch/>
        </p:blipFill>
        <p:spPr>
          <a:xfrm>
            <a:off x="720000" y="3346840"/>
            <a:ext cx="7300201" cy="32955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0" name="Ovál 9"/>
          <p:cNvSpPr/>
          <p:nvPr/>
        </p:nvSpPr>
        <p:spPr>
          <a:xfrm>
            <a:off x="5251495" y="4141520"/>
            <a:ext cx="1632383" cy="628888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4370100" y="3186726"/>
            <a:ext cx="615130" cy="385524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613524" y="3186726"/>
            <a:ext cx="1308092" cy="360166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680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83357" y="1125873"/>
            <a:ext cx="7560000" cy="587353"/>
          </a:xfrm>
        </p:spPr>
        <p:txBody>
          <a:bodyPr anchor="ctr">
            <a:norm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PORTAL: </a:t>
            </a:r>
            <a:r>
              <a:rPr lang="en-GB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Palacký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University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</a:t>
            </a: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Information System 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anchor="ctr"/>
          <a:lstStyle/>
          <a:p>
            <a:pPr algn="ctr"/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Mgr. Jana Pospíšilová,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Students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Affair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Office,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Faculty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Health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Sciences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Hněvotínská 3, 775 15 Olomouc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03"/>
            <a:ext cx="2517653" cy="118872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217537" y="1654962"/>
            <a:ext cx="6564923" cy="3634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dirty="0">
                <a:hlinkClick r:id="rId3"/>
              </a:rPr>
              <a:t>https://portal.upol.cz/</a:t>
            </a:r>
            <a:r>
              <a:rPr lang="cs-CZ" dirty="0"/>
              <a:t>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/>
          <a:srcRect r="657" b="10788"/>
          <a:stretch/>
        </p:blipFill>
        <p:spPr>
          <a:xfrm>
            <a:off x="456642" y="2243315"/>
            <a:ext cx="8086715" cy="442336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4" name="Ovál 13"/>
          <p:cNvSpPr/>
          <p:nvPr/>
        </p:nvSpPr>
        <p:spPr>
          <a:xfrm>
            <a:off x="461656" y="5113295"/>
            <a:ext cx="1594339" cy="1213461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3828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_Prezentace_EN_1.potx" id="{F90A9432-1FFB-49C1-B91A-7C6CDFFC56CF}" vid="{CFCD0A66-FA23-4F51-B49B-8152364C795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UP_prezentace_en_4x3</Template>
  <TotalTime>1487</TotalTime>
  <Words>1290</Words>
  <Application>Microsoft Office PowerPoint</Application>
  <PresentationFormat>Vlastní</PresentationFormat>
  <Paragraphs>171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Brush Script MT</vt:lpstr>
      <vt:lpstr>Calibri</vt:lpstr>
      <vt:lpstr>Motiv Office</vt:lpstr>
      <vt:lpstr>Prezentace aplikace PowerPoint</vt:lpstr>
      <vt:lpstr>Prezentace aplikace PowerPoint</vt:lpstr>
      <vt:lpstr>Prezentace aplikace PowerPoint</vt:lpstr>
      <vt:lpstr>FHS Structure</vt:lpstr>
      <vt:lpstr>Department of Clinical Rehabilitation</vt:lpstr>
      <vt:lpstr>Student Affairs Office</vt:lpstr>
      <vt:lpstr>Prezentace aplikace PowerPoint</vt:lpstr>
      <vt:lpstr>PORTAL: Palacký University Information System </vt:lpstr>
      <vt:lpstr>PORTAL: Palacký University  Information System </vt:lpstr>
      <vt:lpstr>STAG: Study Agenda</vt:lpstr>
      <vt:lpstr>Pre-registration for courses   </vt:lpstr>
      <vt:lpstr>Courses – lectures, seminars and practicals   </vt:lpstr>
      <vt:lpstr>Examinations and Re-sits   </vt:lpstr>
      <vt:lpstr>Checking the course of study   </vt:lpstr>
      <vt:lpstr>Completion of study</vt:lpstr>
      <vt:lpstr>University Blue Book</vt:lpstr>
      <vt:lpstr>Prezentace aplikace PowerPoint</vt:lpstr>
      <vt:lpstr>Faculty website https://www.fzv.upol.cz/en/students/</vt:lpstr>
      <vt:lpstr>UP Portal https://portal.upol.cz/</vt:lpstr>
      <vt:lpstr>Student University Email Outlook</vt:lpstr>
      <vt:lpstr>Student Card (ISIC) https://cvt.upol.cz/identifikacni-karty-ik/</vt:lpstr>
      <vt:lpstr>UP Services https://www.fzv.upol.cz/en/students/ </vt:lpstr>
      <vt:lpstr>UPlikace  </vt:lpstr>
      <vt:lpstr>Orientation Day for International Students</vt:lpstr>
      <vt:lpstr>What to buy before the first class</vt:lpstr>
      <vt:lpstr>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Pospisilova Jana</dc:creator>
  <cp:lastModifiedBy>Sehnalkova Lucie</cp:lastModifiedBy>
  <cp:revision>154</cp:revision>
  <dcterms:created xsi:type="dcterms:W3CDTF">2020-06-26T10:52:15Z</dcterms:created>
  <dcterms:modified xsi:type="dcterms:W3CDTF">2023-09-08T16:29:40Z</dcterms:modified>
</cp:coreProperties>
</file>